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sldIdLst>
    <p:sldId id="256" r:id="rId5"/>
    <p:sldId id="267" r:id="rId6"/>
    <p:sldId id="407" r:id="rId7"/>
    <p:sldId id="409" r:id="rId8"/>
    <p:sldId id="410" r:id="rId9"/>
    <p:sldId id="262" r:id="rId10"/>
    <p:sldId id="265" r:id="rId11"/>
    <p:sldId id="264" r:id="rId12"/>
    <p:sldId id="257" r:id="rId13"/>
    <p:sldId id="258" r:id="rId14"/>
    <p:sldId id="259" r:id="rId15"/>
    <p:sldId id="261" r:id="rId16"/>
    <p:sldId id="260" r:id="rId17"/>
    <p:sldId id="263" r:id="rId18"/>
    <p:sldId id="290" r:id="rId19"/>
    <p:sldId id="291" r:id="rId20"/>
    <p:sldId id="292" r:id="rId21"/>
    <p:sldId id="293" r:id="rId22"/>
    <p:sldId id="294" r:id="rId23"/>
    <p:sldId id="268" r:id="rId24"/>
    <p:sldId id="411" r:id="rId25"/>
    <p:sldId id="412" r:id="rId26"/>
    <p:sldId id="413" r:id="rId27"/>
    <p:sldId id="414" r:id="rId28"/>
    <p:sldId id="415" r:id="rId29"/>
    <p:sldId id="416" r:id="rId30"/>
    <p:sldId id="417" r:id="rId31"/>
    <p:sldId id="418" r:id="rId32"/>
    <p:sldId id="419" r:id="rId33"/>
    <p:sldId id="420" r:id="rId34"/>
    <p:sldId id="421" r:id="rId35"/>
    <p:sldId id="422" r:id="rId36"/>
    <p:sldId id="423" r:id="rId37"/>
    <p:sldId id="424" r:id="rId38"/>
    <p:sldId id="425" r:id="rId39"/>
    <p:sldId id="426" r:id="rId40"/>
    <p:sldId id="427" r:id="rId41"/>
    <p:sldId id="428" r:id="rId42"/>
    <p:sldId id="429" r:id="rId43"/>
    <p:sldId id="269" r:id="rId44"/>
    <p:sldId id="335" r:id="rId45"/>
    <p:sldId id="366" r:id="rId46"/>
    <p:sldId id="368" r:id="rId47"/>
    <p:sldId id="305" r:id="rId48"/>
    <p:sldId id="304" r:id="rId49"/>
    <p:sldId id="369" r:id="rId50"/>
    <p:sldId id="370" r:id="rId51"/>
    <p:sldId id="371" r:id="rId52"/>
    <p:sldId id="306" r:id="rId53"/>
    <p:sldId id="307" r:id="rId54"/>
    <p:sldId id="372" r:id="rId55"/>
    <p:sldId id="373" r:id="rId56"/>
    <p:sldId id="374" r:id="rId57"/>
    <p:sldId id="375" r:id="rId58"/>
    <p:sldId id="376" r:id="rId59"/>
    <p:sldId id="360" r:id="rId60"/>
    <p:sldId id="377" r:id="rId61"/>
    <p:sldId id="378" r:id="rId62"/>
    <p:sldId id="363" r:id="rId63"/>
    <p:sldId id="362" r:id="rId64"/>
    <p:sldId id="379" r:id="rId65"/>
    <p:sldId id="381" r:id="rId66"/>
    <p:sldId id="382" r:id="rId67"/>
    <p:sldId id="383" r:id="rId68"/>
    <p:sldId id="384" r:id="rId69"/>
    <p:sldId id="385" r:id="rId70"/>
    <p:sldId id="386" r:id="rId71"/>
    <p:sldId id="387" r:id="rId72"/>
    <p:sldId id="388" r:id="rId73"/>
    <p:sldId id="390" r:id="rId74"/>
    <p:sldId id="392" r:id="rId75"/>
    <p:sldId id="393" r:id="rId76"/>
    <p:sldId id="323" r:id="rId77"/>
    <p:sldId id="394" r:id="rId78"/>
    <p:sldId id="324" r:id="rId79"/>
    <p:sldId id="326" r:id="rId80"/>
    <p:sldId id="396" r:id="rId81"/>
    <p:sldId id="395" r:id="rId82"/>
    <p:sldId id="397" r:id="rId83"/>
    <p:sldId id="398" r:id="rId84"/>
    <p:sldId id="399" r:id="rId85"/>
    <p:sldId id="327" r:id="rId86"/>
    <p:sldId id="400" r:id="rId87"/>
    <p:sldId id="329" r:id="rId88"/>
    <p:sldId id="403" r:id="rId89"/>
    <p:sldId id="330" r:id="rId90"/>
    <p:sldId id="404" r:id="rId91"/>
    <p:sldId id="405" r:id="rId92"/>
    <p:sldId id="406"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510" y="138"/>
      </p:cViewPr>
      <p:guideLst/>
    </p:cSldViewPr>
  </p:slideViewPr>
  <p:notesTextViewPr>
    <p:cViewPr>
      <p:scale>
        <a:sx n="1" d="1"/>
        <a:sy n="1" d="1"/>
      </p:scale>
      <p:origin x="0" y="0"/>
    </p:cViewPr>
  </p:notesTextViewPr>
  <p:sorterViewPr>
    <p:cViewPr>
      <p:scale>
        <a:sx n="100" d="100"/>
        <a:sy n="100" d="100"/>
      </p:scale>
      <p:origin x="0" y="-203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59A-8716-4AA5-9441-312548955E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DC0A3A9-898E-4297-9263-4F8557338D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37FC69C-5F40-41C2-9ED0-DA5575566A55}"/>
              </a:ext>
            </a:extLst>
          </p:cNvPr>
          <p:cNvSpPr>
            <a:spLocks noGrp="1"/>
          </p:cNvSpPr>
          <p:nvPr>
            <p:ph type="dt" sz="half" idx="10"/>
          </p:nvPr>
        </p:nvSpPr>
        <p:spPr/>
        <p:txBody>
          <a:bodyPr/>
          <a:lstStyle/>
          <a:p>
            <a:fld id="{B801D772-CE79-476F-8712-6BFF93686B8A}" type="datetimeFigureOut">
              <a:rPr lang="en-IN" smtClean="0"/>
              <a:t>03-09-2023</a:t>
            </a:fld>
            <a:endParaRPr lang="en-IN"/>
          </a:p>
        </p:txBody>
      </p:sp>
      <p:sp>
        <p:nvSpPr>
          <p:cNvPr id="5" name="Footer Placeholder 4">
            <a:extLst>
              <a:ext uri="{FF2B5EF4-FFF2-40B4-BE49-F238E27FC236}">
                <a16:creationId xmlns:a16="http://schemas.microsoft.com/office/drawing/2014/main" id="{40F882BB-805A-46D1-AF58-DB00657DC3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58D86D-518D-4130-AC37-A83C2EADE2C0}"/>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3286360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3E42-E6AA-4EB8-9D65-3FA09B99DF7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C73F03D-D53D-4342-AC4F-40750093E3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CDF40B-0F05-4C1D-9C52-BE7BDD979747}"/>
              </a:ext>
            </a:extLst>
          </p:cNvPr>
          <p:cNvSpPr>
            <a:spLocks noGrp="1"/>
          </p:cNvSpPr>
          <p:nvPr>
            <p:ph type="dt" sz="half" idx="10"/>
          </p:nvPr>
        </p:nvSpPr>
        <p:spPr/>
        <p:txBody>
          <a:bodyPr/>
          <a:lstStyle/>
          <a:p>
            <a:fld id="{B801D772-CE79-476F-8712-6BFF93686B8A}" type="datetimeFigureOut">
              <a:rPr lang="en-IN" smtClean="0"/>
              <a:t>03-09-2023</a:t>
            </a:fld>
            <a:endParaRPr lang="en-IN"/>
          </a:p>
        </p:txBody>
      </p:sp>
      <p:sp>
        <p:nvSpPr>
          <p:cNvPr id="5" name="Footer Placeholder 4">
            <a:extLst>
              <a:ext uri="{FF2B5EF4-FFF2-40B4-BE49-F238E27FC236}">
                <a16:creationId xmlns:a16="http://schemas.microsoft.com/office/drawing/2014/main" id="{4EFED885-33DB-4F5A-9070-807C0E1064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5AEFFD-E571-4E3E-9B48-1F457F53D014}"/>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3794513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25F491-26DD-4231-B4ED-6035FBE4BB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21A0AC-23C7-446D-82CC-F27D27A944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01D586-4D98-4DCB-B191-86C1052925EE}"/>
              </a:ext>
            </a:extLst>
          </p:cNvPr>
          <p:cNvSpPr>
            <a:spLocks noGrp="1"/>
          </p:cNvSpPr>
          <p:nvPr>
            <p:ph type="dt" sz="half" idx="10"/>
          </p:nvPr>
        </p:nvSpPr>
        <p:spPr/>
        <p:txBody>
          <a:bodyPr/>
          <a:lstStyle/>
          <a:p>
            <a:fld id="{B801D772-CE79-476F-8712-6BFF93686B8A}" type="datetimeFigureOut">
              <a:rPr lang="en-IN" smtClean="0"/>
              <a:t>03-09-2023</a:t>
            </a:fld>
            <a:endParaRPr lang="en-IN"/>
          </a:p>
        </p:txBody>
      </p:sp>
      <p:sp>
        <p:nvSpPr>
          <p:cNvPr id="5" name="Footer Placeholder 4">
            <a:extLst>
              <a:ext uri="{FF2B5EF4-FFF2-40B4-BE49-F238E27FC236}">
                <a16:creationId xmlns:a16="http://schemas.microsoft.com/office/drawing/2014/main" id="{8C8B9E8B-D2E8-43A4-B9E6-4BD89E4AF2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D2A800-FB94-449D-8039-409CC7B35F0C}"/>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94731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C70C7041-6FCB-4A8C-B59A-DE0FBEEEE202}"/>
              </a:ext>
            </a:extLst>
          </p:cNvPr>
          <p:cNvSpPr>
            <a:spLocks noGrp="1" noChangeArrowheads="1"/>
          </p:cNvSpPr>
          <p:nvPr>
            <p:ph type="ftr" sz="quarter" idx="10"/>
          </p:nvPr>
        </p:nvSpPr>
        <p:spPr>
          <a:ln/>
        </p:spPr>
        <p:txBody>
          <a:bodyPr/>
          <a:lstStyle>
            <a:lvl1pPr>
              <a:defRPr/>
            </a:lvl1pPr>
          </a:lstStyle>
          <a:p>
            <a:pPr>
              <a:defRPr/>
            </a:pPr>
            <a:r>
              <a:rPr lang="en-US"/>
              <a:t>Tanenbaum, Modern Operating Systems 3 e, (c) 2008 Prentice-Hall, Inc. All rights reserved. 0-13-</a:t>
            </a:r>
            <a:r>
              <a:rPr lang="en-US" b="1"/>
              <a:t>6006639</a:t>
            </a:r>
          </a:p>
        </p:txBody>
      </p:sp>
    </p:spTree>
    <p:extLst>
      <p:ext uri="{BB962C8B-B14F-4D97-AF65-F5344CB8AC3E}">
        <p14:creationId xmlns:p14="http://schemas.microsoft.com/office/powerpoint/2010/main" val="19486042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54845AB-F5D7-411C-AB62-140BFDA9C0E3}"/>
              </a:ext>
            </a:extLst>
          </p:cNvPr>
          <p:cNvSpPr>
            <a:spLocks noGrp="1" noChangeArrowheads="1"/>
          </p:cNvSpPr>
          <p:nvPr>
            <p:ph type="ftr" sz="quarter" idx="10"/>
          </p:nvPr>
        </p:nvSpPr>
        <p:spPr>
          <a:ln/>
        </p:spPr>
        <p:txBody>
          <a:bodyPr/>
          <a:lstStyle>
            <a:lvl1pPr>
              <a:defRPr/>
            </a:lvl1pPr>
          </a:lstStyle>
          <a:p>
            <a:pPr>
              <a:defRPr/>
            </a:pPr>
            <a:r>
              <a:rPr lang="en-US"/>
              <a:t>Tanenbaum, Modern Operating Systems 3 e, (c) 2008 Prentice-Hall, Inc. All rights reserved. 0-13-</a:t>
            </a:r>
            <a:r>
              <a:rPr lang="en-US" b="1"/>
              <a:t>6006639</a:t>
            </a:r>
          </a:p>
        </p:txBody>
      </p:sp>
    </p:spTree>
    <p:extLst>
      <p:ext uri="{BB962C8B-B14F-4D97-AF65-F5344CB8AC3E}">
        <p14:creationId xmlns:p14="http://schemas.microsoft.com/office/powerpoint/2010/main" val="3682921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DF8A8A57-C5D0-4F35-9301-8C237E59F790}"/>
              </a:ext>
            </a:extLst>
          </p:cNvPr>
          <p:cNvSpPr>
            <a:spLocks noGrp="1" noChangeArrowheads="1"/>
          </p:cNvSpPr>
          <p:nvPr>
            <p:ph type="ftr" sz="quarter" idx="10"/>
          </p:nvPr>
        </p:nvSpPr>
        <p:spPr>
          <a:ln/>
        </p:spPr>
        <p:txBody>
          <a:bodyPr/>
          <a:lstStyle>
            <a:lvl1pPr>
              <a:defRPr/>
            </a:lvl1pPr>
          </a:lstStyle>
          <a:p>
            <a:pPr>
              <a:defRPr/>
            </a:pPr>
            <a:r>
              <a:rPr lang="en-US"/>
              <a:t>Tanenbaum, Modern Operating Systems 3 e, (c) 2008 Prentice-Hall, Inc. All rights reserved. 0-13-</a:t>
            </a:r>
            <a:r>
              <a:rPr lang="en-US" b="1"/>
              <a:t>6006639</a:t>
            </a:r>
          </a:p>
        </p:txBody>
      </p:sp>
    </p:spTree>
    <p:extLst>
      <p:ext uri="{BB962C8B-B14F-4D97-AF65-F5344CB8AC3E}">
        <p14:creationId xmlns:p14="http://schemas.microsoft.com/office/powerpoint/2010/main" val="9915185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5715000"/>
            <a:ext cx="5994400" cy="83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5715000"/>
            <a:ext cx="5994400" cy="83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BCB5187-93A6-4E0B-BFDD-42889C77D28E}"/>
              </a:ext>
            </a:extLst>
          </p:cNvPr>
          <p:cNvSpPr>
            <a:spLocks noGrp="1" noChangeArrowheads="1"/>
          </p:cNvSpPr>
          <p:nvPr>
            <p:ph type="ftr" sz="quarter" idx="10"/>
          </p:nvPr>
        </p:nvSpPr>
        <p:spPr>
          <a:ln/>
        </p:spPr>
        <p:txBody>
          <a:bodyPr/>
          <a:lstStyle>
            <a:lvl1pPr>
              <a:defRPr/>
            </a:lvl1pPr>
          </a:lstStyle>
          <a:p>
            <a:pPr>
              <a:defRPr/>
            </a:pPr>
            <a:r>
              <a:rPr lang="en-US"/>
              <a:t>Tanenbaum, Modern Operating Systems 3 e, (c) 2008 Prentice-Hall, Inc. All rights reserved. 0-13-</a:t>
            </a:r>
            <a:r>
              <a:rPr lang="en-US" b="1"/>
              <a:t>6006639</a:t>
            </a:r>
          </a:p>
        </p:txBody>
      </p:sp>
    </p:spTree>
    <p:extLst>
      <p:ext uri="{BB962C8B-B14F-4D97-AF65-F5344CB8AC3E}">
        <p14:creationId xmlns:p14="http://schemas.microsoft.com/office/powerpoint/2010/main" val="3820797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01B647D-C38D-467D-BE03-613D9F90255A}"/>
              </a:ext>
            </a:extLst>
          </p:cNvPr>
          <p:cNvSpPr>
            <a:spLocks noGrp="1" noChangeArrowheads="1"/>
          </p:cNvSpPr>
          <p:nvPr>
            <p:ph type="ftr" sz="quarter" idx="10"/>
          </p:nvPr>
        </p:nvSpPr>
        <p:spPr>
          <a:ln/>
        </p:spPr>
        <p:txBody>
          <a:bodyPr/>
          <a:lstStyle>
            <a:lvl1pPr>
              <a:defRPr/>
            </a:lvl1pPr>
          </a:lstStyle>
          <a:p>
            <a:pPr>
              <a:defRPr/>
            </a:pPr>
            <a:r>
              <a:rPr lang="en-US"/>
              <a:t>Tanenbaum, Modern Operating Systems 3 e, (c) 2008 Prentice-Hall, Inc. All rights reserved. 0-13-</a:t>
            </a:r>
            <a:r>
              <a:rPr lang="en-US" b="1"/>
              <a:t>6006639</a:t>
            </a:r>
          </a:p>
        </p:txBody>
      </p:sp>
    </p:spTree>
    <p:extLst>
      <p:ext uri="{BB962C8B-B14F-4D97-AF65-F5344CB8AC3E}">
        <p14:creationId xmlns:p14="http://schemas.microsoft.com/office/powerpoint/2010/main" val="1667078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79BA89F9-8E88-426D-A125-71FDBE119A13}"/>
              </a:ext>
            </a:extLst>
          </p:cNvPr>
          <p:cNvSpPr>
            <a:spLocks noGrp="1" noChangeArrowheads="1"/>
          </p:cNvSpPr>
          <p:nvPr>
            <p:ph type="ftr" sz="quarter" idx="10"/>
          </p:nvPr>
        </p:nvSpPr>
        <p:spPr>
          <a:ln/>
        </p:spPr>
        <p:txBody>
          <a:bodyPr/>
          <a:lstStyle>
            <a:lvl1pPr>
              <a:defRPr/>
            </a:lvl1pPr>
          </a:lstStyle>
          <a:p>
            <a:pPr>
              <a:defRPr/>
            </a:pPr>
            <a:r>
              <a:rPr lang="en-US"/>
              <a:t>Tanenbaum, Modern Operating Systems 3 e, (c) 2008 Prentice-Hall, Inc. All rights reserved. 0-13-</a:t>
            </a:r>
            <a:r>
              <a:rPr lang="en-US" b="1"/>
              <a:t>6006639</a:t>
            </a:r>
          </a:p>
        </p:txBody>
      </p:sp>
    </p:spTree>
    <p:extLst>
      <p:ext uri="{BB962C8B-B14F-4D97-AF65-F5344CB8AC3E}">
        <p14:creationId xmlns:p14="http://schemas.microsoft.com/office/powerpoint/2010/main" val="27218040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1163D05-7423-415B-82C6-BDECC4F0E264}"/>
              </a:ext>
            </a:extLst>
          </p:cNvPr>
          <p:cNvSpPr>
            <a:spLocks noGrp="1" noChangeArrowheads="1"/>
          </p:cNvSpPr>
          <p:nvPr>
            <p:ph type="ftr" sz="quarter" idx="10"/>
          </p:nvPr>
        </p:nvSpPr>
        <p:spPr>
          <a:ln/>
        </p:spPr>
        <p:txBody>
          <a:bodyPr/>
          <a:lstStyle>
            <a:lvl1pPr>
              <a:defRPr/>
            </a:lvl1pPr>
          </a:lstStyle>
          <a:p>
            <a:pPr>
              <a:defRPr/>
            </a:pPr>
            <a:r>
              <a:rPr lang="en-US"/>
              <a:t>Tanenbaum, Modern Operating Systems 3 e, (c) 2008 Prentice-Hall, Inc. All rights reserved. 0-13-</a:t>
            </a:r>
            <a:r>
              <a:rPr lang="en-US" b="1"/>
              <a:t>6006639</a:t>
            </a:r>
          </a:p>
        </p:txBody>
      </p:sp>
    </p:spTree>
    <p:extLst>
      <p:ext uri="{BB962C8B-B14F-4D97-AF65-F5344CB8AC3E}">
        <p14:creationId xmlns:p14="http://schemas.microsoft.com/office/powerpoint/2010/main" val="14691239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34E8477-7F5A-410B-9090-86C6987C3090}"/>
              </a:ext>
            </a:extLst>
          </p:cNvPr>
          <p:cNvSpPr>
            <a:spLocks noGrp="1" noChangeArrowheads="1"/>
          </p:cNvSpPr>
          <p:nvPr>
            <p:ph type="ftr" sz="quarter" idx="10"/>
          </p:nvPr>
        </p:nvSpPr>
        <p:spPr>
          <a:ln/>
        </p:spPr>
        <p:txBody>
          <a:bodyPr/>
          <a:lstStyle>
            <a:lvl1pPr>
              <a:defRPr/>
            </a:lvl1pPr>
          </a:lstStyle>
          <a:p>
            <a:pPr>
              <a:defRPr/>
            </a:pPr>
            <a:r>
              <a:rPr lang="en-US"/>
              <a:t>Tanenbaum, Modern Operating Systems 3 e, (c) 2008 Prentice-Hall, Inc. All rights reserved. 0-13-</a:t>
            </a:r>
            <a:r>
              <a:rPr lang="en-US" b="1"/>
              <a:t>6006639</a:t>
            </a:r>
          </a:p>
        </p:txBody>
      </p:sp>
    </p:spTree>
    <p:extLst>
      <p:ext uri="{BB962C8B-B14F-4D97-AF65-F5344CB8AC3E}">
        <p14:creationId xmlns:p14="http://schemas.microsoft.com/office/powerpoint/2010/main" val="3402223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7D2C7-0C3F-4C8F-A9BB-098EA19B75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22447C5-60EC-4782-ADAC-FB2AA60295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D73CB5-08BB-44BD-8C3E-5D3500D38BE5}"/>
              </a:ext>
            </a:extLst>
          </p:cNvPr>
          <p:cNvSpPr>
            <a:spLocks noGrp="1"/>
          </p:cNvSpPr>
          <p:nvPr>
            <p:ph type="dt" sz="half" idx="10"/>
          </p:nvPr>
        </p:nvSpPr>
        <p:spPr/>
        <p:txBody>
          <a:bodyPr/>
          <a:lstStyle/>
          <a:p>
            <a:fld id="{B801D772-CE79-476F-8712-6BFF93686B8A}" type="datetimeFigureOut">
              <a:rPr lang="en-IN" smtClean="0"/>
              <a:t>03-09-2023</a:t>
            </a:fld>
            <a:endParaRPr lang="en-IN"/>
          </a:p>
        </p:txBody>
      </p:sp>
      <p:sp>
        <p:nvSpPr>
          <p:cNvPr id="5" name="Footer Placeholder 4">
            <a:extLst>
              <a:ext uri="{FF2B5EF4-FFF2-40B4-BE49-F238E27FC236}">
                <a16:creationId xmlns:a16="http://schemas.microsoft.com/office/drawing/2014/main" id="{6F1CB7AF-4620-40EB-B16C-62A7CAFD04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7FD0D0-2892-4F29-90A2-FCACE5AE5920}"/>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19793482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101F9A8-5112-40F1-8F47-A328E612F6EB}"/>
              </a:ext>
            </a:extLst>
          </p:cNvPr>
          <p:cNvSpPr>
            <a:spLocks noGrp="1" noChangeArrowheads="1"/>
          </p:cNvSpPr>
          <p:nvPr>
            <p:ph type="ftr" sz="quarter" idx="10"/>
          </p:nvPr>
        </p:nvSpPr>
        <p:spPr>
          <a:ln/>
        </p:spPr>
        <p:txBody>
          <a:bodyPr/>
          <a:lstStyle>
            <a:lvl1pPr>
              <a:defRPr/>
            </a:lvl1pPr>
          </a:lstStyle>
          <a:p>
            <a:pPr>
              <a:defRPr/>
            </a:pPr>
            <a:r>
              <a:rPr lang="en-US"/>
              <a:t>Tanenbaum, Modern Operating Systems 3 e, (c) 2008 Prentice-Hall, Inc. All rights reserved. 0-13-</a:t>
            </a:r>
            <a:r>
              <a:rPr lang="en-US" b="1"/>
              <a:t>6006639</a:t>
            </a:r>
          </a:p>
        </p:txBody>
      </p:sp>
    </p:spTree>
    <p:extLst>
      <p:ext uri="{BB962C8B-B14F-4D97-AF65-F5344CB8AC3E}">
        <p14:creationId xmlns:p14="http://schemas.microsoft.com/office/powerpoint/2010/main" val="4186791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3FECE86-9E12-4F6A-98DF-8045433D4025}"/>
              </a:ext>
            </a:extLst>
          </p:cNvPr>
          <p:cNvSpPr>
            <a:spLocks noGrp="1" noChangeArrowheads="1"/>
          </p:cNvSpPr>
          <p:nvPr>
            <p:ph type="ftr" sz="quarter" idx="10"/>
          </p:nvPr>
        </p:nvSpPr>
        <p:spPr>
          <a:ln/>
        </p:spPr>
        <p:txBody>
          <a:bodyPr/>
          <a:lstStyle>
            <a:lvl1pPr>
              <a:defRPr/>
            </a:lvl1pPr>
          </a:lstStyle>
          <a:p>
            <a:pPr>
              <a:defRPr/>
            </a:pPr>
            <a:r>
              <a:rPr lang="en-US"/>
              <a:t>Tanenbaum, Modern Operating Systems 3 e, (c) 2008 Prentice-Hall, Inc. All rights reserved. 0-13-</a:t>
            </a:r>
            <a:r>
              <a:rPr lang="en-US" b="1"/>
              <a:t>6006639</a:t>
            </a:r>
          </a:p>
        </p:txBody>
      </p:sp>
    </p:spTree>
    <p:extLst>
      <p:ext uri="{BB962C8B-B14F-4D97-AF65-F5344CB8AC3E}">
        <p14:creationId xmlns:p14="http://schemas.microsoft.com/office/powerpoint/2010/main" val="15398631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0"/>
            <a:ext cx="3048000" cy="6553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8940800" cy="6553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F4A01F8-E181-422D-BEB1-C87E08045843}"/>
              </a:ext>
            </a:extLst>
          </p:cNvPr>
          <p:cNvSpPr>
            <a:spLocks noGrp="1" noChangeArrowheads="1"/>
          </p:cNvSpPr>
          <p:nvPr>
            <p:ph type="ftr" sz="quarter" idx="10"/>
          </p:nvPr>
        </p:nvSpPr>
        <p:spPr>
          <a:ln/>
        </p:spPr>
        <p:txBody>
          <a:bodyPr/>
          <a:lstStyle>
            <a:lvl1pPr>
              <a:defRPr/>
            </a:lvl1pPr>
          </a:lstStyle>
          <a:p>
            <a:pPr>
              <a:defRPr/>
            </a:pPr>
            <a:r>
              <a:rPr lang="en-US"/>
              <a:t>Tanenbaum, Modern Operating Systems 3 e, (c) 2008 Prentice-Hall, Inc. All rights reserved. 0-13-</a:t>
            </a:r>
            <a:r>
              <a:rPr lang="en-US" b="1"/>
              <a:t>6006639</a:t>
            </a:r>
          </a:p>
        </p:txBody>
      </p:sp>
    </p:spTree>
    <p:extLst>
      <p:ext uri="{BB962C8B-B14F-4D97-AF65-F5344CB8AC3E}">
        <p14:creationId xmlns:p14="http://schemas.microsoft.com/office/powerpoint/2010/main" val="2380105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59A-8716-4AA5-9441-312548955E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DC0A3A9-898E-4297-9263-4F8557338D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37FC69C-5F40-41C2-9ED0-DA5575566A55}"/>
              </a:ext>
            </a:extLst>
          </p:cNvPr>
          <p:cNvSpPr>
            <a:spLocks noGrp="1"/>
          </p:cNvSpPr>
          <p:nvPr>
            <p:ph type="dt" sz="half" idx="10"/>
          </p:nvPr>
        </p:nvSpPr>
        <p:spPr/>
        <p:txBody>
          <a:bodyPr/>
          <a:lstStyle/>
          <a:p>
            <a:fld id="{B801D772-CE79-476F-8712-6BFF93686B8A}" type="datetimeFigureOut">
              <a:rPr lang="en-IN" smtClean="0"/>
              <a:t>03-09-2023</a:t>
            </a:fld>
            <a:endParaRPr lang="en-IN"/>
          </a:p>
        </p:txBody>
      </p:sp>
      <p:sp>
        <p:nvSpPr>
          <p:cNvPr id="5" name="Footer Placeholder 4">
            <a:extLst>
              <a:ext uri="{FF2B5EF4-FFF2-40B4-BE49-F238E27FC236}">
                <a16:creationId xmlns:a16="http://schemas.microsoft.com/office/drawing/2014/main" id="{40F882BB-805A-46D1-AF58-DB00657DC3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58D86D-518D-4130-AC37-A83C2EADE2C0}"/>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39887895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7D2C7-0C3F-4C8F-A9BB-098EA19B75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22447C5-60EC-4782-ADAC-FB2AA60295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D73CB5-08BB-44BD-8C3E-5D3500D38BE5}"/>
              </a:ext>
            </a:extLst>
          </p:cNvPr>
          <p:cNvSpPr>
            <a:spLocks noGrp="1"/>
          </p:cNvSpPr>
          <p:nvPr>
            <p:ph type="dt" sz="half" idx="10"/>
          </p:nvPr>
        </p:nvSpPr>
        <p:spPr/>
        <p:txBody>
          <a:bodyPr/>
          <a:lstStyle/>
          <a:p>
            <a:fld id="{B801D772-CE79-476F-8712-6BFF93686B8A}" type="datetimeFigureOut">
              <a:rPr lang="en-IN" smtClean="0"/>
              <a:t>03-09-2023</a:t>
            </a:fld>
            <a:endParaRPr lang="en-IN"/>
          </a:p>
        </p:txBody>
      </p:sp>
      <p:sp>
        <p:nvSpPr>
          <p:cNvPr id="5" name="Footer Placeholder 4">
            <a:extLst>
              <a:ext uri="{FF2B5EF4-FFF2-40B4-BE49-F238E27FC236}">
                <a16:creationId xmlns:a16="http://schemas.microsoft.com/office/drawing/2014/main" id="{6F1CB7AF-4620-40EB-B16C-62A7CAFD04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7FD0D0-2892-4F29-90A2-FCACE5AE5920}"/>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525782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7D6DC-812F-497A-89E9-BA7ED4EC5F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506864C-D1C5-4575-AADC-7721BCD4B5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505432-EF36-4311-A3F0-FFDCF9C1D367}"/>
              </a:ext>
            </a:extLst>
          </p:cNvPr>
          <p:cNvSpPr>
            <a:spLocks noGrp="1"/>
          </p:cNvSpPr>
          <p:nvPr>
            <p:ph type="dt" sz="half" idx="10"/>
          </p:nvPr>
        </p:nvSpPr>
        <p:spPr/>
        <p:txBody>
          <a:bodyPr/>
          <a:lstStyle/>
          <a:p>
            <a:fld id="{B801D772-CE79-476F-8712-6BFF93686B8A}" type="datetimeFigureOut">
              <a:rPr lang="en-IN" smtClean="0"/>
              <a:t>03-09-2023</a:t>
            </a:fld>
            <a:endParaRPr lang="en-IN"/>
          </a:p>
        </p:txBody>
      </p:sp>
      <p:sp>
        <p:nvSpPr>
          <p:cNvPr id="5" name="Footer Placeholder 4">
            <a:extLst>
              <a:ext uri="{FF2B5EF4-FFF2-40B4-BE49-F238E27FC236}">
                <a16:creationId xmlns:a16="http://schemas.microsoft.com/office/drawing/2014/main" id="{BDD05020-461F-4490-B638-3B7EAED942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1A95FA-03A4-48F6-BE81-C00FC6C99B7D}"/>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3187240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BF8E8-C891-4352-B0C8-4348A46E6E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E8DDCF0-43EB-4980-858B-3A09BB68DC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87C1250-F50B-4520-9C4F-C8E1865A4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0C06E9F-C6BA-403B-A4FB-56C1E16117AC}"/>
              </a:ext>
            </a:extLst>
          </p:cNvPr>
          <p:cNvSpPr>
            <a:spLocks noGrp="1"/>
          </p:cNvSpPr>
          <p:nvPr>
            <p:ph type="dt" sz="half" idx="10"/>
          </p:nvPr>
        </p:nvSpPr>
        <p:spPr/>
        <p:txBody>
          <a:bodyPr/>
          <a:lstStyle/>
          <a:p>
            <a:fld id="{B801D772-CE79-476F-8712-6BFF93686B8A}" type="datetimeFigureOut">
              <a:rPr lang="en-IN" smtClean="0"/>
              <a:t>03-09-2023</a:t>
            </a:fld>
            <a:endParaRPr lang="en-IN"/>
          </a:p>
        </p:txBody>
      </p:sp>
      <p:sp>
        <p:nvSpPr>
          <p:cNvPr id="6" name="Footer Placeholder 5">
            <a:extLst>
              <a:ext uri="{FF2B5EF4-FFF2-40B4-BE49-F238E27FC236}">
                <a16:creationId xmlns:a16="http://schemas.microsoft.com/office/drawing/2014/main" id="{A4A1A51A-6128-4A75-90F3-0CA8EA4F22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82BD46-BE5D-4AEA-AEBE-DE4219B73EFB}"/>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3958365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3C6A-C91F-44DD-8EBE-031C627C796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CEAD785-A813-4CE4-B51F-0A745B256D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AE5388-0B51-43E1-B1BC-F98B7DC62F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C2F3BC5-D0EE-4686-B086-ECF6B6F350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D72FDA-225E-45D1-9701-53AE07BBA5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A99E1ED-A170-44FC-A740-A80599639BF8}"/>
              </a:ext>
            </a:extLst>
          </p:cNvPr>
          <p:cNvSpPr>
            <a:spLocks noGrp="1"/>
          </p:cNvSpPr>
          <p:nvPr>
            <p:ph type="dt" sz="half" idx="10"/>
          </p:nvPr>
        </p:nvSpPr>
        <p:spPr/>
        <p:txBody>
          <a:bodyPr/>
          <a:lstStyle/>
          <a:p>
            <a:fld id="{B801D772-CE79-476F-8712-6BFF93686B8A}" type="datetimeFigureOut">
              <a:rPr lang="en-IN" smtClean="0"/>
              <a:t>03-09-2023</a:t>
            </a:fld>
            <a:endParaRPr lang="en-IN"/>
          </a:p>
        </p:txBody>
      </p:sp>
      <p:sp>
        <p:nvSpPr>
          <p:cNvPr id="8" name="Footer Placeholder 7">
            <a:extLst>
              <a:ext uri="{FF2B5EF4-FFF2-40B4-BE49-F238E27FC236}">
                <a16:creationId xmlns:a16="http://schemas.microsoft.com/office/drawing/2014/main" id="{F36DB7FA-BC4B-4CA9-ABB8-0A43D92021D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1E491D6-1C54-4DF9-BC9C-3D22271FE6B1}"/>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18992887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0DFC2-7A38-4E09-A09B-B2186B245E4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D68ECE1-D631-4EAE-BB23-F6D92EBC17E4}"/>
              </a:ext>
            </a:extLst>
          </p:cNvPr>
          <p:cNvSpPr>
            <a:spLocks noGrp="1"/>
          </p:cNvSpPr>
          <p:nvPr>
            <p:ph type="dt" sz="half" idx="10"/>
          </p:nvPr>
        </p:nvSpPr>
        <p:spPr/>
        <p:txBody>
          <a:bodyPr/>
          <a:lstStyle/>
          <a:p>
            <a:fld id="{B801D772-CE79-476F-8712-6BFF93686B8A}" type="datetimeFigureOut">
              <a:rPr lang="en-IN" smtClean="0"/>
              <a:t>03-09-2023</a:t>
            </a:fld>
            <a:endParaRPr lang="en-IN"/>
          </a:p>
        </p:txBody>
      </p:sp>
      <p:sp>
        <p:nvSpPr>
          <p:cNvPr id="4" name="Footer Placeholder 3">
            <a:extLst>
              <a:ext uri="{FF2B5EF4-FFF2-40B4-BE49-F238E27FC236}">
                <a16:creationId xmlns:a16="http://schemas.microsoft.com/office/drawing/2014/main" id="{0B47E700-872E-478C-B3C8-14AF6699464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166AA2E-809C-4360-95E7-4B4B6ADB32D2}"/>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9646445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8DA60F-8565-44DD-9C6B-72E7513C8752}"/>
              </a:ext>
            </a:extLst>
          </p:cNvPr>
          <p:cNvSpPr>
            <a:spLocks noGrp="1"/>
          </p:cNvSpPr>
          <p:nvPr>
            <p:ph type="dt" sz="half" idx="10"/>
          </p:nvPr>
        </p:nvSpPr>
        <p:spPr/>
        <p:txBody>
          <a:bodyPr/>
          <a:lstStyle/>
          <a:p>
            <a:fld id="{B801D772-CE79-476F-8712-6BFF93686B8A}" type="datetimeFigureOut">
              <a:rPr lang="en-IN" smtClean="0"/>
              <a:t>03-09-2023</a:t>
            </a:fld>
            <a:endParaRPr lang="en-IN"/>
          </a:p>
        </p:txBody>
      </p:sp>
      <p:sp>
        <p:nvSpPr>
          <p:cNvPr id="3" name="Footer Placeholder 2">
            <a:extLst>
              <a:ext uri="{FF2B5EF4-FFF2-40B4-BE49-F238E27FC236}">
                <a16:creationId xmlns:a16="http://schemas.microsoft.com/office/drawing/2014/main" id="{174CFA0D-5D6C-4E6D-AE22-B81CFB09D77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1B00CF0-108F-44AE-9D87-8D3558E318B0}"/>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3875863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7D6DC-812F-497A-89E9-BA7ED4EC5F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506864C-D1C5-4575-AADC-7721BCD4B5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505432-EF36-4311-A3F0-FFDCF9C1D367}"/>
              </a:ext>
            </a:extLst>
          </p:cNvPr>
          <p:cNvSpPr>
            <a:spLocks noGrp="1"/>
          </p:cNvSpPr>
          <p:nvPr>
            <p:ph type="dt" sz="half" idx="10"/>
          </p:nvPr>
        </p:nvSpPr>
        <p:spPr/>
        <p:txBody>
          <a:bodyPr/>
          <a:lstStyle/>
          <a:p>
            <a:fld id="{B801D772-CE79-476F-8712-6BFF93686B8A}" type="datetimeFigureOut">
              <a:rPr lang="en-IN" smtClean="0"/>
              <a:t>03-09-2023</a:t>
            </a:fld>
            <a:endParaRPr lang="en-IN"/>
          </a:p>
        </p:txBody>
      </p:sp>
      <p:sp>
        <p:nvSpPr>
          <p:cNvPr id="5" name="Footer Placeholder 4">
            <a:extLst>
              <a:ext uri="{FF2B5EF4-FFF2-40B4-BE49-F238E27FC236}">
                <a16:creationId xmlns:a16="http://schemas.microsoft.com/office/drawing/2014/main" id="{BDD05020-461F-4490-B638-3B7EAED942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1A95FA-03A4-48F6-BE81-C00FC6C99B7D}"/>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34534921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1F456-4CC7-4426-8E4F-4EB85EDE0F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0C61AC4-D018-4E34-9718-7BD014EF0D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906E435-45A4-4A48-9457-80BF92936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1F51F6-CB20-4123-9A1C-3C4355424F4E}"/>
              </a:ext>
            </a:extLst>
          </p:cNvPr>
          <p:cNvSpPr>
            <a:spLocks noGrp="1"/>
          </p:cNvSpPr>
          <p:nvPr>
            <p:ph type="dt" sz="half" idx="10"/>
          </p:nvPr>
        </p:nvSpPr>
        <p:spPr/>
        <p:txBody>
          <a:bodyPr/>
          <a:lstStyle/>
          <a:p>
            <a:fld id="{B801D772-CE79-476F-8712-6BFF93686B8A}" type="datetimeFigureOut">
              <a:rPr lang="en-IN" smtClean="0"/>
              <a:t>03-09-2023</a:t>
            </a:fld>
            <a:endParaRPr lang="en-IN"/>
          </a:p>
        </p:txBody>
      </p:sp>
      <p:sp>
        <p:nvSpPr>
          <p:cNvPr id="6" name="Footer Placeholder 5">
            <a:extLst>
              <a:ext uri="{FF2B5EF4-FFF2-40B4-BE49-F238E27FC236}">
                <a16:creationId xmlns:a16="http://schemas.microsoft.com/office/drawing/2014/main" id="{DB1453E7-3A65-4BB3-8B0A-3CE21DB8FC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636327B-3465-4E3A-A984-B101FDF5A9AD}"/>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35590978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21CB8-96E1-44E3-88DF-84C7CF2E03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CA8AA3F-554B-46C1-9851-D5B7BDF8A8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6F424DA-4F97-4B24-951F-DB834A2750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6325BA-A22C-45FA-9E9B-6F3591FA1351}"/>
              </a:ext>
            </a:extLst>
          </p:cNvPr>
          <p:cNvSpPr>
            <a:spLocks noGrp="1"/>
          </p:cNvSpPr>
          <p:nvPr>
            <p:ph type="dt" sz="half" idx="10"/>
          </p:nvPr>
        </p:nvSpPr>
        <p:spPr/>
        <p:txBody>
          <a:bodyPr/>
          <a:lstStyle/>
          <a:p>
            <a:fld id="{B801D772-CE79-476F-8712-6BFF93686B8A}" type="datetimeFigureOut">
              <a:rPr lang="en-IN" smtClean="0"/>
              <a:t>03-09-2023</a:t>
            </a:fld>
            <a:endParaRPr lang="en-IN"/>
          </a:p>
        </p:txBody>
      </p:sp>
      <p:sp>
        <p:nvSpPr>
          <p:cNvPr id="6" name="Footer Placeholder 5">
            <a:extLst>
              <a:ext uri="{FF2B5EF4-FFF2-40B4-BE49-F238E27FC236}">
                <a16:creationId xmlns:a16="http://schemas.microsoft.com/office/drawing/2014/main" id="{F2603540-B5C5-4F51-BC0D-FB9588077F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7F52EC-7B6B-40CB-AE8D-15E34F96C1E0}"/>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7334498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3E42-E6AA-4EB8-9D65-3FA09B99DF7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C73F03D-D53D-4342-AC4F-40750093E3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CDF40B-0F05-4C1D-9C52-BE7BDD979747}"/>
              </a:ext>
            </a:extLst>
          </p:cNvPr>
          <p:cNvSpPr>
            <a:spLocks noGrp="1"/>
          </p:cNvSpPr>
          <p:nvPr>
            <p:ph type="dt" sz="half" idx="10"/>
          </p:nvPr>
        </p:nvSpPr>
        <p:spPr/>
        <p:txBody>
          <a:bodyPr/>
          <a:lstStyle/>
          <a:p>
            <a:fld id="{B801D772-CE79-476F-8712-6BFF93686B8A}" type="datetimeFigureOut">
              <a:rPr lang="en-IN" smtClean="0"/>
              <a:t>03-09-2023</a:t>
            </a:fld>
            <a:endParaRPr lang="en-IN"/>
          </a:p>
        </p:txBody>
      </p:sp>
      <p:sp>
        <p:nvSpPr>
          <p:cNvPr id="5" name="Footer Placeholder 4">
            <a:extLst>
              <a:ext uri="{FF2B5EF4-FFF2-40B4-BE49-F238E27FC236}">
                <a16:creationId xmlns:a16="http://schemas.microsoft.com/office/drawing/2014/main" id="{4EFED885-33DB-4F5A-9070-807C0E1064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5AEFFD-E571-4E3E-9B48-1F457F53D014}"/>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27118172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25F491-26DD-4231-B4ED-6035FBE4BB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21A0AC-23C7-446D-82CC-F27D27A944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01D586-4D98-4DCB-B191-86C1052925EE}"/>
              </a:ext>
            </a:extLst>
          </p:cNvPr>
          <p:cNvSpPr>
            <a:spLocks noGrp="1"/>
          </p:cNvSpPr>
          <p:nvPr>
            <p:ph type="dt" sz="half" idx="10"/>
          </p:nvPr>
        </p:nvSpPr>
        <p:spPr/>
        <p:txBody>
          <a:bodyPr/>
          <a:lstStyle/>
          <a:p>
            <a:fld id="{B801D772-CE79-476F-8712-6BFF93686B8A}" type="datetimeFigureOut">
              <a:rPr lang="en-IN" smtClean="0"/>
              <a:t>03-09-2023</a:t>
            </a:fld>
            <a:endParaRPr lang="en-IN"/>
          </a:p>
        </p:txBody>
      </p:sp>
      <p:sp>
        <p:nvSpPr>
          <p:cNvPr id="5" name="Footer Placeholder 4">
            <a:extLst>
              <a:ext uri="{FF2B5EF4-FFF2-40B4-BE49-F238E27FC236}">
                <a16:creationId xmlns:a16="http://schemas.microsoft.com/office/drawing/2014/main" id="{8C8B9E8B-D2E8-43A4-B9E6-4BD89E4AF2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D2A800-FB94-449D-8039-409CC7B35F0C}"/>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34081080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Title and Content" type="obj">
  <p:cSld name="Title and Content">
    <p:spTree>
      <p:nvGrpSpPr>
        <p:cNvPr id="1" name="Shape 34"/>
        <p:cNvGrpSpPr/>
        <p:nvPr/>
      </p:nvGrpSpPr>
      <p:grpSpPr>
        <a:xfrm>
          <a:off x="0" y="0"/>
          <a:ext cx="0" cy="0"/>
          <a:chOff x="0" y="0"/>
          <a:chExt cx="0" cy="0"/>
        </a:xfrm>
      </p:grpSpPr>
      <p:sp>
        <p:nvSpPr>
          <p:cNvPr id="35" name="Google Shape;35;p23"/>
          <p:cNvSpPr txBox="1">
            <a:spLocks noGrp="1"/>
          </p:cNvSpPr>
          <p:nvPr>
            <p:ph type="title"/>
          </p:nvPr>
        </p:nvSpPr>
        <p:spPr>
          <a:xfrm>
            <a:off x="609600" y="277812"/>
            <a:ext cx="10972800" cy="576262"/>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6" name="Google Shape;36;p23"/>
          <p:cNvSpPr txBox="1">
            <a:spLocks noGrp="1"/>
          </p:cNvSpPr>
          <p:nvPr>
            <p:ph type="body" idx="1"/>
          </p:nvPr>
        </p:nvSpPr>
        <p:spPr>
          <a:xfrm>
            <a:off x="1075267" y="1233488"/>
            <a:ext cx="10972800" cy="4530725"/>
          </a:xfrm>
          <a:prstGeom prst="rect">
            <a:avLst/>
          </a:prstGeom>
          <a:noFill/>
          <a:ln>
            <a:noFill/>
          </a:ln>
        </p:spPr>
        <p:txBody>
          <a:bodyPr spcFirstLastPara="1" wrap="square" lIns="91425" tIns="45700" rIns="91425" bIns="45700" anchor="t" anchorCtr="0">
            <a:noAutofit/>
          </a:bodyPr>
          <a:lstStyle>
            <a:lvl1pPr marL="457200" lvl="0" indent="-331470" algn="l">
              <a:spcBef>
                <a:spcPts val="630"/>
              </a:spcBef>
              <a:spcAft>
                <a:spcPts val="0"/>
              </a:spcAft>
              <a:buSzPts val="1620"/>
              <a:buChar char="●"/>
              <a:defRPr/>
            </a:lvl1pPr>
            <a:lvl2pPr marL="914400" lvl="1" indent="-320040" algn="l">
              <a:spcBef>
                <a:spcPts val="630"/>
              </a:spcBef>
              <a:spcAft>
                <a:spcPts val="0"/>
              </a:spcAft>
              <a:buSzPts val="1440"/>
              <a:buChar char="●"/>
              <a:defRPr/>
            </a:lvl2pPr>
            <a:lvl3pPr marL="1371600" lvl="2" indent="-314325" algn="l">
              <a:spcBef>
                <a:spcPts val="630"/>
              </a:spcBef>
              <a:spcAft>
                <a:spcPts val="0"/>
              </a:spcAft>
              <a:buSzPts val="1350"/>
              <a:buChar char="4"/>
              <a:defRPr/>
            </a:lvl3pPr>
            <a:lvl4pPr marL="1828800" lvl="3" indent="-314325" algn="l">
              <a:spcBef>
                <a:spcPts val="630"/>
              </a:spcBef>
              <a:spcAft>
                <a:spcPts val="0"/>
              </a:spcAft>
              <a:buSzPts val="1350"/>
              <a:buChar char="–"/>
              <a:defRPr/>
            </a:lvl4pPr>
            <a:lvl5pPr marL="2286000" lvl="4" indent="-314325" algn="l">
              <a:spcBef>
                <a:spcPts val="630"/>
              </a:spcBef>
              <a:spcAft>
                <a:spcPts val="0"/>
              </a:spcAft>
              <a:buSzPts val="1350"/>
              <a:buChar char="»"/>
              <a:defRPr/>
            </a:lvl5pPr>
            <a:lvl6pPr marL="2743200" lvl="5" indent="-314325" algn="l">
              <a:spcBef>
                <a:spcPts val="630"/>
              </a:spcBef>
              <a:spcAft>
                <a:spcPts val="0"/>
              </a:spcAft>
              <a:buSzPts val="1350"/>
              <a:buChar char="»"/>
              <a:defRPr/>
            </a:lvl6pPr>
            <a:lvl7pPr marL="3200400" lvl="6" indent="-314325" algn="l">
              <a:spcBef>
                <a:spcPts val="630"/>
              </a:spcBef>
              <a:spcAft>
                <a:spcPts val="0"/>
              </a:spcAft>
              <a:buSzPts val="1350"/>
              <a:buChar char="»"/>
              <a:defRPr/>
            </a:lvl7pPr>
            <a:lvl8pPr marL="3657600" lvl="7" indent="-314325" algn="l">
              <a:spcBef>
                <a:spcPts val="630"/>
              </a:spcBef>
              <a:spcAft>
                <a:spcPts val="0"/>
              </a:spcAft>
              <a:buSzPts val="1350"/>
              <a:buChar char="»"/>
              <a:defRPr/>
            </a:lvl8pPr>
            <a:lvl9pPr marL="4114800" lvl="8" indent="-314325" algn="l">
              <a:spcBef>
                <a:spcPts val="630"/>
              </a:spcBef>
              <a:spcAft>
                <a:spcPts val="0"/>
              </a:spcAft>
              <a:buSzPts val="1350"/>
              <a:buChar char="»"/>
              <a:defRPr/>
            </a:lvl9pPr>
          </a:lstStyle>
          <a:p>
            <a:endParaRPr/>
          </a:p>
        </p:txBody>
      </p:sp>
    </p:spTree>
    <p:extLst>
      <p:ext uri="{BB962C8B-B14F-4D97-AF65-F5344CB8AC3E}">
        <p14:creationId xmlns:p14="http://schemas.microsoft.com/office/powerpoint/2010/main" val="21993999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 Only">
    <p:spTree>
      <p:nvGrpSpPr>
        <p:cNvPr id="1" name="Shape 37"/>
        <p:cNvGrpSpPr/>
        <p:nvPr/>
      </p:nvGrpSpPr>
      <p:grpSpPr>
        <a:xfrm>
          <a:off x="0" y="0"/>
          <a:ext cx="0" cy="0"/>
          <a:chOff x="0" y="0"/>
          <a:chExt cx="0" cy="0"/>
        </a:xfrm>
      </p:grpSpPr>
      <p:sp>
        <p:nvSpPr>
          <p:cNvPr id="38" name="Google Shape;38;p24"/>
          <p:cNvSpPr txBox="1">
            <a:spLocks noGrp="1"/>
          </p:cNvSpPr>
          <p:nvPr>
            <p:ph type="title"/>
          </p:nvPr>
        </p:nvSpPr>
        <p:spPr>
          <a:xfrm>
            <a:off x="609600" y="277812"/>
            <a:ext cx="10972800" cy="576262"/>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extLst>
      <p:ext uri="{BB962C8B-B14F-4D97-AF65-F5344CB8AC3E}">
        <p14:creationId xmlns:p14="http://schemas.microsoft.com/office/powerpoint/2010/main" val="3892197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 Title and Text">
    <p:spTree>
      <p:nvGrpSpPr>
        <p:cNvPr id="1" name="Shape 39"/>
        <p:cNvGrpSpPr/>
        <p:nvPr/>
      </p:nvGrpSpPr>
      <p:grpSpPr>
        <a:xfrm>
          <a:off x="0" y="0"/>
          <a:ext cx="0" cy="0"/>
          <a:chOff x="0" y="0"/>
          <a:chExt cx="0" cy="0"/>
        </a:xfrm>
      </p:grpSpPr>
      <p:sp>
        <p:nvSpPr>
          <p:cNvPr id="40" name="Google Shape;40;p25"/>
          <p:cNvSpPr txBox="1">
            <a:spLocks noGrp="1"/>
          </p:cNvSpPr>
          <p:nvPr>
            <p:ph type="title"/>
          </p:nvPr>
        </p:nvSpPr>
        <p:spPr>
          <a:xfrm rot="5400000">
            <a:off x="7875059" y="1591205"/>
            <a:ext cx="5486400" cy="2859616"/>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1" name="Google Shape;41;p25"/>
          <p:cNvSpPr txBox="1">
            <a:spLocks noGrp="1"/>
          </p:cNvSpPr>
          <p:nvPr>
            <p:ph type="body" idx="1"/>
          </p:nvPr>
        </p:nvSpPr>
        <p:spPr>
          <a:xfrm rot="5400000">
            <a:off x="2054225" y="-1166813"/>
            <a:ext cx="5486400" cy="8375651"/>
          </a:xfrm>
          <a:prstGeom prst="rect">
            <a:avLst/>
          </a:prstGeom>
          <a:noFill/>
          <a:ln>
            <a:noFill/>
          </a:ln>
        </p:spPr>
        <p:txBody>
          <a:bodyPr spcFirstLastPara="1" wrap="square" lIns="91425" tIns="45700" rIns="91425" bIns="45700" anchor="t" anchorCtr="0">
            <a:noAutofit/>
          </a:bodyPr>
          <a:lstStyle>
            <a:lvl1pPr marL="457200" lvl="0" indent="-331470" algn="l">
              <a:spcBef>
                <a:spcPts val="630"/>
              </a:spcBef>
              <a:spcAft>
                <a:spcPts val="0"/>
              </a:spcAft>
              <a:buSzPts val="1620"/>
              <a:buChar char="●"/>
              <a:defRPr/>
            </a:lvl1pPr>
            <a:lvl2pPr marL="914400" lvl="1" indent="-320040" algn="l">
              <a:spcBef>
                <a:spcPts val="630"/>
              </a:spcBef>
              <a:spcAft>
                <a:spcPts val="0"/>
              </a:spcAft>
              <a:buSzPts val="1440"/>
              <a:buChar char="●"/>
              <a:defRPr/>
            </a:lvl2pPr>
            <a:lvl3pPr marL="1371600" lvl="2" indent="-314325" algn="l">
              <a:spcBef>
                <a:spcPts val="630"/>
              </a:spcBef>
              <a:spcAft>
                <a:spcPts val="0"/>
              </a:spcAft>
              <a:buSzPts val="1350"/>
              <a:buChar char="4"/>
              <a:defRPr/>
            </a:lvl3pPr>
            <a:lvl4pPr marL="1828800" lvl="3" indent="-314325" algn="l">
              <a:spcBef>
                <a:spcPts val="630"/>
              </a:spcBef>
              <a:spcAft>
                <a:spcPts val="0"/>
              </a:spcAft>
              <a:buSzPts val="1350"/>
              <a:buChar char="–"/>
              <a:defRPr/>
            </a:lvl4pPr>
            <a:lvl5pPr marL="2286000" lvl="4" indent="-314325" algn="l">
              <a:spcBef>
                <a:spcPts val="630"/>
              </a:spcBef>
              <a:spcAft>
                <a:spcPts val="0"/>
              </a:spcAft>
              <a:buSzPts val="1350"/>
              <a:buChar char="»"/>
              <a:defRPr/>
            </a:lvl5pPr>
            <a:lvl6pPr marL="2743200" lvl="5" indent="-314325" algn="l">
              <a:spcBef>
                <a:spcPts val="630"/>
              </a:spcBef>
              <a:spcAft>
                <a:spcPts val="0"/>
              </a:spcAft>
              <a:buSzPts val="1350"/>
              <a:buChar char="»"/>
              <a:defRPr/>
            </a:lvl6pPr>
            <a:lvl7pPr marL="3200400" lvl="6" indent="-314325" algn="l">
              <a:spcBef>
                <a:spcPts val="630"/>
              </a:spcBef>
              <a:spcAft>
                <a:spcPts val="0"/>
              </a:spcAft>
              <a:buSzPts val="1350"/>
              <a:buChar char="»"/>
              <a:defRPr/>
            </a:lvl7pPr>
            <a:lvl8pPr marL="3657600" lvl="7" indent="-314325" algn="l">
              <a:spcBef>
                <a:spcPts val="630"/>
              </a:spcBef>
              <a:spcAft>
                <a:spcPts val="0"/>
              </a:spcAft>
              <a:buSzPts val="1350"/>
              <a:buChar char="»"/>
              <a:defRPr/>
            </a:lvl8pPr>
            <a:lvl9pPr marL="4114800" lvl="8" indent="-314325" algn="l">
              <a:spcBef>
                <a:spcPts val="630"/>
              </a:spcBef>
              <a:spcAft>
                <a:spcPts val="0"/>
              </a:spcAft>
              <a:buSzPts val="1350"/>
              <a:buChar char="»"/>
              <a:defRPr/>
            </a:lvl9pPr>
          </a:lstStyle>
          <a:p>
            <a:endParaRPr/>
          </a:p>
        </p:txBody>
      </p:sp>
    </p:spTree>
    <p:extLst>
      <p:ext uri="{BB962C8B-B14F-4D97-AF65-F5344CB8AC3E}">
        <p14:creationId xmlns:p14="http://schemas.microsoft.com/office/powerpoint/2010/main" val="39777086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Title and Vertical Text">
    <p:spTree>
      <p:nvGrpSpPr>
        <p:cNvPr id="1" name="Shape 42"/>
        <p:cNvGrpSpPr/>
        <p:nvPr/>
      </p:nvGrpSpPr>
      <p:grpSpPr>
        <a:xfrm>
          <a:off x="0" y="0"/>
          <a:ext cx="0" cy="0"/>
          <a:chOff x="0" y="0"/>
          <a:chExt cx="0" cy="0"/>
        </a:xfrm>
      </p:grpSpPr>
      <p:sp>
        <p:nvSpPr>
          <p:cNvPr id="43" name="Google Shape;43;p26"/>
          <p:cNvSpPr txBox="1">
            <a:spLocks noGrp="1"/>
          </p:cNvSpPr>
          <p:nvPr>
            <p:ph type="title"/>
          </p:nvPr>
        </p:nvSpPr>
        <p:spPr>
          <a:xfrm>
            <a:off x="609600" y="277812"/>
            <a:ext cx="10972800" cy="576262"/>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4" name="Google Shape;44;p26"/>
          <p:cNvSpPr txBox="1">
            <a:spLocks noGrp="1"/>
          </p:cNvSpPr>
          <p:nvPr>
            <p:ph type="body" idx="1"/>
          </p:nvPr>
        </p:nvSpPr>
        <p:spPr>
          <a:xfrm rot="5400000">
            <a:off x="4296304" y="-1987551"/>
            <a:ext cx="4530725" cy="10972800"/>
          </a:xfrm>
          <a:prstGeom prst="rect">
            <a:avLst/>
          </a:prstGeom>
          <a:noFill/>
          <a:ln>
            <a:noFill/>
          </a:ln>
        </p:spPr>
        <p:txBody>
          <a:bodyPr spcFirstLastPara="1" wrap="square" lIns="91425" tIns="45700" rIns="91425" bIns="45700" anchor="t" anchorCtr="0">
            <a:noAutofit/>
          </a:bodyPr>
          <a:lstStyle>
            <a:lvl1pPr marL="457200" lvl="0" indent="-331470" algn="l">
              <a:spcBef>
                <a:spcPts val="630"/>
              </a:spcBef>
              <a:spcAft>
                <a:spcPts val="0"/>
              </a:spcAft>
              <a:buSzPts val="1620"/>
              <a:buChar char="●"/>
              <a:defRPr/>
            </a:lvl1pPr>
            <a:lvl2pPr marL="914400" lvl="1" indent="-320040" algn="l">
              <a:spcBef>
                <a:spcPts val="630"/>
              </a:spcBef>
              <a:spcAft>
                <a:spcPts val="0"/>
              </a:spcAft>
              <a:buSzPts val="1440"/>
              <a:buChar char="●"/>
              <a:defRPr/>
            </a:lvl2pPr>
            <a:lvl3pPr marL="1371600" lvl="2" indent="-314325" algn="l">
              <a:spcBef>
                <a:spcPts val="630"/>
              </a:spcBef>
              <a:spcAft>
                <a:spcPts val="0"/>
              </a:spcAft>
              <a:buSzPts val="1350"/>
              <a:buChar char="4"/>
              <a:defRPr/>
            </a:lvl3pPr>
            <a:lvl4pPr marL="1828800" lvl="3" indent="-314325" algn="l">
              <a:spcBef>
                <a:spcPts val="630"/>
              </a:spcBef>
              <a:spcAft>
                <a:spcPts val="0"/>
              </a:spcAft>
              <a:buSzPts val="1350"/>
              <a:buChar char="–"/>
              <a:defRPr/>
            </a:lvl4pPr>
            <a:lvl5pPr marL="2286000" lvl="4" indent="-314325" algn="l">
              <a:spcBef>
                <a:spcPts val="630"/>
              </a:spcBef>
              <a:spcAft>
                <a:spcPts val="0"/>
              </a:spcAft>
              <a:buSzPts val="1350"/>
              <a:buChar char="»"/>
              <a:defRPr/>
            </a:lvl5pPr>
            <a:lvl6pPr marL="2743200" lvl="5" indent="-314325" algn="l">
              <a:spcBef>
                <a:spcPts val="630"/>
              </a:spcBef>
              <a:spcAft>
                <a:spcPts val="0"/>
              </a:spcAft>
              <a:buSzPts val="1350"/>
              <a:buChar char="»"/>
              <a:defRPr/>
            </a:lvl6pPr>
            <a:lvl7pPr marL="3200400" lvl="6" indent="-314325" algn="l">
              <a:spcBef>
                <a:spcPts val="630"/>
              </a:spcBef>
              <a:spcAft>
                <a:spcPts val="0"/>
              </a:spcAft>
              <a:buSzPts val="1350"/>
              <a:buChar char="»"/>
              <a:defRPr/>
            </a:lvl7pPr>
            <a:lvl8pPr marL="3657600" lvl="7" indent="-314325" algn="l">
              <a:spcBef>
                <a:spcPts val="630"/>
              </a:spcBef>
              <a:spcAft>
                <a:spcPts val="0"/>
              </a:spcAft>
              <a:buSzPts val="1350"/>
              <a:buChar char="»"/>
              <a:defRPr/>
            </a:lvl8pPr>
            <a:lvl9pPr marL="4114800" lvl="8" indent="-314325" algn="l">
              <a:spcBef>
                <a:spcPts val="630"/>
              </a:spcBef>
              <a:spcAft>
                <a:spcPts val="0"/>
              </a:spcAft>
              <a:buSzPts val="1350"/>
              <a:buChar char="»"/>
              <a:defRPr/>
            </a:lvl9pPr>
          </a:lstStyle>
          <a:p>
            <a:endParaRPr/>
          </a:p>
        </p:txBody>
      </p:sp>
    </p:spTree>
    <p:extLst>
      <p:ext uri="{BB962C8B-B14F-4D97-AF65-F5344CB8AC3E}">
        <p14:creationId xmlns:p14="http://schemas.microsoft.com/office/powerpoint/2010/main" val="10207454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 with Caption">
    <p:spTree>
      <p:nvGrpSpPr>
        <p:cNvPr id="1" name="Shape 45"/>
        <p:cNvGrpSpPr/>
        <p:nvPr/>
      </p:nvGrpSpPr>
      <p:grpSpPr>
        <a:xfrm>
          <a:off x="0" y="0"/>
          <a:ext cx="0" cy="0"/>
          <a:chOff x="0" y="0"/>
          <a:chExt cx="0" cy="0"/>
        </a:xfrm>
      </p:grpSpPr>
      <p:sp>
        <p:nvSpPr>
          <p:cNvPr id="46" name="Google Shape;46;p27"/>
          <p:cNvSpPr txBox="1">
            <a:spLocks noGrp="1"/>
          </p:cNvSpPr>
          <p:nvPr>
            <p:ph type="title"/>
          </p:nvPr>
        </p:nvSpPr>
        <p:spPr>
          <a:xfrm>
            <a:off x="2389717" y="4800601"/>
            <a:ext cx="73152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7" name="Google Shape;47;p27"/>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noAutofit/>
          </a:bodyPr>
          <a:lstStyle>
            <a:lvl1pPr marR="0" lvl="0" algn="l" rtl="0">
              <a:spcBef>
                <a:spcPts val="1120"/>
              </a:spcBef>
              <a:spcAft>
                <a:spcPts val="0"/>
              </a:spcAft>
              <a:buClr>
                <a:srgbClr val="993300"/>
              </a:buClr>
              <a:buSzPts val="2880"/>
              <a:buFont typeface="Arial"/>
              <a:buNone/>
              <a:defRPr sz="3200">
                <a:solidFill>
                  <a:schemeClr val="dk1"/>
                </a:solidFill>
                <a:latin typeface="Helvetica Neue"/>
                <a:ea typeface="Helvetica Neue"/>
                <a:cs typeface="Helvetica Neue"/>
                <a:sym typeface="Helvetica Neue"/>
              </a:defRPr>
            </a:lvl1pPr>
            <a:lvl2pPr marR="0" lvl="1" algn="l" rtl="0">
              <a:spcBef>
                <a:spcPts val="980"/>
              </a:spcBef>
              <a:spcAft>
                <a:spcPts val="0"/>
              </a:spcAft>
              <a:buClr>
                <a:srgbClr val="CC6600"/>
              </a:buClr>
              <a:buSzPts val="2240"/>
              <a:buFont typeface="Arial"/>
              <a:buNone/>
              <a:defRPr sz="2800" b="0" i="0" u="none" strike="noStrike" cap="none">
                <a:solidFill>
                  <a:schemeClr val="dk1"/>
                </a:solidFill>
                <a:latin typeface="Helvetica Neue"/>
                <a:ea typeface="Helvetica Neue"/>
                <a:cs typeface="Helvetica Neue"/>
                <a:sym typeface="Helvetica Neue"/>
              </a:defRPr>
            </a:lvl2pPr>
            <a:lvl3pPr marR="0" lvl="2" algn="l" rtl="0">
              <a:spcBef>
                <a:spcPts val="840"/>
              </a:spcBef>
              <a:spcAft>
                <a:spcPts val="0"/>
              </a:spcAft>
              <a:buClr>
                <a:srgbClr val="009900"/>
              </a:buClr>
              <a:buSzPts val="1800"/>
              <a:buFont typeface="Arimo"/>
              <a:buNone/>
              <a:defRPr sz="2400" b="0" i="0" u="none" strike="noStrike" cap="none">
                <a:solidFill>
                  <a:schemeClr val="dk1"/>
                </a:solidFill>
                <a:latin typeface="Helvetica Neue"/>
                <a:ea typeface="Helvetica Neue"/>
                <a:cs typeface="Helvetica Neue"/>
                <a:sym typeface="Helvetica Neue"/>
              </a:defRPr>
            </a:lvl3pPr>
            <a:lvl4pPr marR="0" lvl="3" algn="l" rtl="0">
              <a:spcBef>
                <a:spcPts val="700"/>
              </a:spcBef>
              <a:spcAft>
                <a:spcPts val="0"/>
              </a:spcAft>
              <a:buClr>
                <a:schemeClr val="hlink"/>
              </a:buClr>
              <a:buSzPts val="1500"/>
              <a:buFont typeface="Helvetica Neue"/>
              <a:buNone/>
              <a:defRPr sz="2000" b="0" i="0" u="none" strike="noStrike" cap="none">
                <a:solidFill>
                  <a:schemeClr val="dk1"/>
                </a:solidFill>
                <a:latin typeface="Helvetica Neue"/>
                <a:ea typeface="Helvetica Neue"/>
                <a:cs typeface="Helvetica Neue"/>
                <a:sym typeface="Helvetica Neue"/>
              </a:defRPr>
            </a:lvl4pPr>
            <a:lvl5pPr marR="0" lvl="4" algn="l" rtl="0">
              <a:spcBef>
                <a:spcPts val="700"/>
              </a:spcBef>
              <a:spcAft>
                <a:spcPts val="0"/>
              </a:spcAft>
              <a:buClr>
                <a:srgbClr val="FF0066"/>
              </a:buClr>
              <a:buSzPts val="1500"/>
              <a:buFont typeface="Helvetica Neue"/>
              <a:buNone/>
              <a:defRPr sz="2000" b="0" i="0" u="none" strike="noStrike" cap="none">
                <a:solidFill>
                  <a:schemeClr val="dk1"/>
                </a:solidFill>
                <a:latin typeface="Helvetica Neue"/>
                <a:ea typeface="Helvetica Neue"/>
                <a:cs typeface="Helvetica Neue"/>
                <a:sym typeface="Helvetica Neue"/>
              </a:defRPr>
            </a:lvl5pPr>
            <a:lvl6pPr marR="0" lvl="5" algn="l" rtl="0">
              <a:spcBef>
                <a:spcPts val="700"/>
              </a:spcBef>
              <a:spcAft>
                <a:spcPts val="0"/>
              </a:spcAft>
              <a:buClr>
                <a:srgbClr val="FF0066"/>
              </a:buClr>
              <a:buSzPts val="1500"/>
              <a:buFont typeface="Helvetica Neue"/>
              <a:buNone/>
              <a:defRPr sz="2000" b="0" i="0" u="none" strike="noStrike" cap="none">
                <a:solidFill>
                  <a:schemeClr val="dk1"/>
                </a:solidFill>
                <a:latin typeface="Helvetica Neue"/>
                <a:ea typeface="Helvetica Neue"/>
                <a:cs typeface="Helvetica Neue"/>
                <a:sym typeface="Helvetica Neue"/>
              </a:defRPr>
            </a:lvl6pPr>
            <a:lvl7pPr marR="0" lvl="6" algn="l" rtl="0">
              <a:spcBef>
                <a:spcPts val="700"/>
              </a:spcBef>
              <a:spcAft>
                <a:spcPts val="0"/>
              </a:spcAft>
              <a:buClr>
                <a:srgbClr val="FF0066"/>
              </a:buClr>
              <a:buSzPts val="1500"/>
              <a:buFont typeface="Helvetica Neue"/>
              <a:buNone/>
              <a:defRPr sz="2000" b="0" i="0" u="none" strike="noStrike" cap="none">
                <a:solidFill>
                  <a:schemeClr val="dk1"/>
                </a:solidFill>
                <a:latin typeface="Helvetica Neue"/>
                <a:ea typeface="Helvetica Neue"/>
                <a:cs typeface="Helvetica Neue"/>
                <a:sym typeface="Helvetica Neue"/>
              </a:defRPr>
            </a:lvl7pPr>
            <a:lvl8pPr marR="0" lvl="7" algn="l" rtl="0">
              <a:spcBef>
                <a:spcPts val="700"/>
              </a:spcBef>
              <a:spcAft>
                <a:spcPts val="0"/>
              </a:spcAft>
              <a:buClr>
                <a:srgbClr val="FF0066"/>
              </a:buClr>
              <a:buSzPts val="1500"/>
              <a:buFont typeface="Helvetica Neue"/>
              <a:buNone/>
              <a:defRPr sz="2000" b="0" i="0" u="none" strike="noStrike" cap="none">
                <a:solidFill>
                  <a:schemeClr val="dk1"/>
                </a:solidFill>
                <a:latin typeface="Helvetica Neue"/>
                <a:ea typeface="Helvetica Neue"/>
                <a:cs typeface="Helvetica Neue"/>
                <a:sym typeface="Helvetica Neue"/>
              </a:defRPr>
            </a:lvl8pPr>
            <a:lvl9pPr marR="0" lvl="8" algn="l" rtl="0">
              <a:spcBef>
                <a:spcPts val="700"/>
              </a:spcBef>
              <a:spcAft>
                <a:spcPts val="0"/>
              </a:spcAft>
              <a:buClr>
                <a:srgbClr val="FF0066"/>
              </a:buClr>
              <a:buSzPts val="1500"/>
              <a:buFont typeface="Helvetica Neue"/>
              <a:buNone/>
              <a:defRPr sz="2000" b="0" i="0" u="none" strike="noStrike" cap="none">
                <a:solidFill>
                  <a:schemeClr val="dk1"/>
                </a:solidFill>
                <a:latin typeface="Helvetica Neue"/>
                <a:ea typeface="Helvetica Neue"/>
                <a:cs typeface="Helvetica Neue"/>
                <a:sym typeface="Helvetica Neue"/>
              </a:defRPr>
            </a:lvl9pPr>
          </a:lstStyle>
          <a:p>
            <a:endParaRPr/>
          </a:p>
        </p:txBody>
      </p:sp>
      <p:sp>
        <p:nvSpPr>
          <p:cNvPr id="48" name="Google Shape;48;p27"/>
          <p:cNvSpPr txBox="1">
            <a:spLocks noGrp="1"/>
          </p:cNvSpPr>
          <p:nvPr>
            <p:ph type="body" idx="1"/>
          </p:nvPr>
        </p:nvSpPr>
        <p:spPr>
          <a:xfrm>
            <a:off x="2389717" y="5367339"/>
            <a:ext cx="73152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490"/>
              </a:spcBef>
              <a:spcAft>
                <a:spcPts val="0"/>
              </a:spcAft>
              <a:buSzPts val="1260"/>
              <a:buNone/>
              <a:defRPr sz="1400"/>
            </a:lvl1pPr>
            <a:lvl2pPr marL="914400" lvl="1" indent="-228600" algn="l">
              <a:spcBef>
                <a:spcPts val="420"/>
              </a:spcBef>
              <a:spcAft>
                <a:spcPts val="0"/>
              </a:spcAft>
              <a:buSzPts val="960"/>
              <a:buNone/>
              <a:defRPr sz="1200"/>
            </a:lvl2pPr>
            <a:lvl3pPr marL="1371600" lvl="2" indent="-228600" algn="l">
              <a:spcBef>
                <a:spcPts val="350"/>
              </a:spcBef>
              <a:spcAft>
                <a:spcPts val="0"/>
              </a:spcAft>
              <a:buSzPts val="750"/>
              <a:buNone/>
              <a:defRPr sz="1000"/>
            </a:lvl3pPr>
            <a:lvl4pPr marL="1828800" lvl="3" indent="-228600" algn="l">
              <a:spcBef>
                <a:spcPts val="315"/>
              </a:spcBef>
              <a:spcAft>
                <a:spcPts val="0"/>
              </a:spcAft>
              <a:buSzPts val="675"/>
              <a:buFont typeface="Helvetica Neue"/>
              <a:buNone/>
              <a:defRPr sz="900"/>
            </a:lvl4pPr>
            <a:lvl5pPr marL="2286000" lvl="4" indent="-228600" algn="l">
              <a:spcBef>
                <a:spcPts val="315"/>
              </a:spcBef>
              <a:spcAft>
                <a:spcPts val="0"/>
              </a:spcAft>
              <a:buSzPts val="675"/>
              <a:buFont typeface="Helvetica Neue"/>
              <a:buNone/>
              <a:defRPr sz="900"/>
            </a:lvl5pPr>
            <a:lvl6pPr marL="2743200" lvl="5" indent="-228600" algn="l">
              <a:spcBef>
                <a:spcPts val="315"/>
              </a:spcBef>
              <a:spcAft>
                <a:spcPts val="0"/>
              </a:spcAft>
              <a:buSzPts val="675"/>
              <a:buFont typeface="Helvetica Neue"/>
              <a:buNone/>
              <a:defRPr sz="900"/>
            </a:lvl6pPr>
            <a:lvl7pPr marL="3200400" lvl="6" indent="-228600" algn="l">
              <a:spcBef>
                <a:spcPts val="315"/>
              </a:spcBef>
              <a:spcAft>
                <a:spcPts val="0"/>
              </a:spcAft>
              <a:buSzPts val="675"/>
              <a:buFont typeface="Helvetica Neue"/>
              <a:buNone/>
              <a:defRPr sz="900"/>
            </a:lvl7pPr>
            <a:lvl8pPr marL="3657600" lvl="7" indent="-228600" algn="l">
              <a:spcBef>
                <a:spcPts val="315"/>
              </a:spcBef>
              <a:spcAft>
                <a:spcPts val="0"/>
              </a:spcAft>
              <a:buSzPts val="675"/>
              <a:buFont typeface="Helvetica Neue"/>
              <a:buNone/>
              <a:defRPr sz="900"/>
            </a:lvl8pPr>
            <a:lvl9pPr marL="4114800" lvl="8" indent="-228600" algn="l">
              <a:spcBef>
                <a:spcPts val="315"/>
              </a:spcBef>
              <a:spcAft>
                <a:spcPts val="0"/>
              </a:spcAft>
              <a:buSzPts val="675"/>
              <a:buFont typeface="Helvetica Neue"/>
              <a:buNone/>
              <a:defRPr sz="900"/>
            </a:lvl9pPr>
          </a:lstStyle>
          <a:p>
            <a:endParaRPr/>
          </a:p>
        </p:txBody>
      </p:sp>
    </p:spTree>
    <p:extLst>
      <p:ext uri="{BB962C8B-B14F-4D97-AF65-F5344CB8AC3E}">
        <p14:creationId xmlns:p14="http://schemas.microsoft.com/office/powerpoint/2010/main" val="19889690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Content with Caption">
    <p:spTree>
      <p:nvGrpSpPr>
        <p:cNvPr id="1" name="Shape 49"/>
        <p:cNvGrpSpPr/>
        <p:nvPr/>
      </p:nvGrpSpPr>
      <p:grpSpPr>
        <a:xfrm>
          <a:off x="0" y="0"/>
          <a:ext cx="0" cy="0"/>
          <a:chOff x="0" y="0"/>
          <a:chExt cx="0" cy="0"/>
        </a:xfrm>
      </p:grpSpPr>
      <p:sp>
        <p:nvSpPr>
          <p:cNvPr id="50" name="Google Shape;50;p28"/>
          <p:cNvSpPr txBox="1">
            <a:spLocks noGrp="1"/>
          </p:cNvSpPr>
          <p:nvPr>
            <p:ph type="title"/>
          </p:nvPr>
        </p:nvSpPr>
        <p:spPr>
          <a:xfrm>
            <a:off x="609602" y="273050"/>
            <a:ext cx="4011084"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1" name="Google Shape;51;p28"/>
          <p:cNvSpPr txBox="1">
            <a:spLocks noGrp="1"/>
          </p:cNvSpPr>
          <p:nvPr>
            <p:ph type="body" idx="1"/>
          </p:nvPr>
        </p:nvSpPr>
        <p:spPr>
          <a:xfrm>
            <a:off x="4766733" y="273052"/>
            <a:ext cx="6815667" cy="5853113"/>
          </a:xfrm>
          <a:prstGeom prst="rect">
            <a:avLst/>
          </a:prstGeom>
          <a:noFill/>
          <a:ln>
            <a:noFill/>
          </a:ln>
        </p:spPr>
        <p:txBody>
          <a:bodyPr spcFirstLastPara="1" wrap="square" lIns="91425" tIns="45700" rIns="91425" bIns="45700" anchor="t" anchorCtr="0">
            <a:noAutofit/>
          </a:bodyPr>
          <a:lstStyle>
            <a:lvl1pPr marL="457200" lvl="0" indent="-411480" algn="l">
              <a:spcBef>
                <a:spcPts val="1120"/>
              </a:spcBef>
              <a:spcAft>
                <a:spcPts val="0"/>
              </a:spcAft>
              <a:buSzPts val="2880"/>
              <a:buChar char="●"/>
              <a:defRPr sz="3200"/>
            </a:lvl1pPr>
            <a:lvl2pPr marL="914400" lvl="1" indent="-370840" algn="l">
              <a:spcBef>
                <a:spcPts val="980"/>
              </a:spcBef>
              <a:spcAft>
                <a:spcPts val="0"/>
              </a:spcAft>
              <a:buSzPts val="2240"/>
              <a:buChar char="●"/>
              <a:defRPr sz="2800"/>
            </a:lvl2pPr>
            <a:lvl3pPr marL="1371600" lvl="2" indent="-342900" algn="l">
              <a:spcBef>
                <a:spcPts val="840"/>
              </a:spcBef>
              <a:spcAft>
                <a:spcPts val="0"/>
              </a:spcAft>
              <a:buSzPts val="1800"/>
              <a:buChar char="4"/>
              <a:defRPr sz="2400"/>
            </a:lvl3pPr>
            <a:lvl4pPr marL="1828800" lvl="3" indent="-323850" algn="l">
              <a:spcBef>
                <a:spcPts val="700"/>
              </a:spcBef>
              <a:spcAft>
                <a:spcPts val="0"/>
              </a:spcAft>
              <a:buSzPts val="1500"/>
              <a:buFont typeface="Helvetica Neue"/>
              <a:buChar char="–"/>
              <a:defRPr sz="2000"/>
            </a:lvl4pPr>
            <a:lvl5pPr marL="2286000" lvl="4" indent="-323850" algn="l">
              <a:spcBef>
                <a:spcPts val="700"/>
              </a:spcBef>
              <a:spcAft>
                <a:spcPts val="0"/>
              </a:spcAft>
              <a:buSzPts val="1500"/>
              <a:buFont typeface="Helvetica Neue"/>
              <a:buChar char="»"/>
              <a:defRPr sz="2000"/>
            </a:lvl5pPr>
            <a:lvl6pPr marL="2743200" lvl="5" indent="-323850" algn="l">
              <a:spcBef>
                <a:spcPts val="700"/>
              </a:spcBef>
              <a:spcAft>
                <a:spcPts val="0"/>
              </a:spcAft>
              <a:buSzPts val="1500"/>
              <a:buFont typeface="Helvetica Neue"/>
              <a:buChar char="»"/>
              <a:defRPr sz="2000"/>
            </a:lvl6pPr>
            <a:lvl7pPr marL="3200400" lvl="6" indent="-323850" algn="l">
              <a:spcBef>
                <a:spcPts val="700"/>
              </a:spcBef>
              <a:spcAft>
                <a:spcPts val="0"/>
              </a:spcAft>
              <a:buSzPts val="1500"/>
              <a:buFont typeface="Helvetica Neue"/>
              <a:buChar char="»"/>
              <a:defRPr sz="2000"/>
            </a:lvl7pPr>
            <a:lvl8pPr marL="3657600" lvl="7" indent="-323850" algn="l">
              <a:spcBef>
                <a:spcPts val="700"/>
              </a:spcBef>
              <a:spcAft>
                <a:spcPts val="0"/>
              </a:spcAft>
              <a:buSzPts val="1500"/>
              <a:buFont typeface="Helvetica Neue"/>
              <a:buChar char="»"/>
              <a:defRPr sz="2000"/>
            </a:lvl8pPr>
            <a:lvl9pPr marL="4114800" lvl="8" indent="-323850" algn="l">
              <a:spcBef>
                <a:spcPts val="700"/>
              </a:spcBef>
              <a:spcAft>
                <a:spcPts val="0"/>
              </a:spcAft>
              <a:buSzPts val="1500"/>
              <a:buFont typeface="Helvetica Neue"/>
              <a:buChar char="»"/>
              <a:defRPr sz="2000"/>
            </a:lvl9pPr>
          </a:lstStyle>
          <a:p>
            <a:endParaRPr/>
          </a:p>
        </p:txBody>
      </p:sp>
      <p:sp>
        <p:nvSpPr>
          <p:cNvPr id="52" name="Google Shape;52;p28"/>
          <p:cNvSpPr txBox="1">
            <a:spLocks noGrp="1"/>
          </p:cNvSpPr>
          <p:nvPr>
            <p:ph type="body" idx="2"/>
          </p:nvPr>
        </p:nvSpPr>
        <p:spPr>
          <a:xfrm>
            <a:off x="609602" y="1435102"/>
            <a:ext cx="4011084" cy="4691063"/>
          </a:xfrm>
          <a:prstGeom prst="rect">
            <a:avLst/>
          </a:prstGeom>
          <a:noFill/>
          <a:ln>
            <a:noFill/>
          </a:ln>
        </p:spPr>
        <p:txBody>
          <a:bodyPr spcFirstLastPara="1" wrap="square" lIns="91425" tIns="45700" rIns="91425" bIns="45700" anchor="t" anchorCtr="0">
            <a:noAutofit/>
          </a:bodyPr>
          <a:lstStyle>
            <a:lvl1pPr marL="457200" lvl="0" indent="-228600" algn="l">
              <a:spcBef>
                <a:spcPts val="490"/>
              </a:spcBef>
              <a:spcAft>
                <a:spcPts val="0"/>
              </a:spcAft>
              <a:buSzPts val="1260"/>
              <a:buNone/>
              <a:defRPr sz="1400"/>
            </a:lvl1pPr>
            <a:lvl2pPr marL="914400" lvl="1" indent="-228600" algn="l">
              <a:spcBef>
                <a:spcPts val="420"/>
              </a:spcBef>
              <a:spcAft>
                <a:spcPts val="0"/>
              </a:spcAft>
              <a:buSzPts val="960"/>
              <a:buNone/>
              <a:defRPr sz="1200"/>
            </a:lvl2pPr>
            <a:lvl3pPr marL="1371600" lvl="2" indent="-228600" algn="l">
              <a:spcBef>
                <a:spcPts val="350"/>
              </a:spcBef>
              <a:spcAft>
                <a:spcPts val="0"/>
              </a:spcAft>
              <a:buSzPts val="750"/>
              <a:buNone/>
              <a:defRPr sz="1000"/>
            </a:lvl3pPr>
            <a:lvl4pPr marL="1828800" lvl="3" indent="-228600" algn="l">
              <a:spcBef>
                <a:spcPts val="315"/>
              </a:spcBef>
              <a:spcAft>
                <a:spcPts val="0"/>
              </a:spcAft>
              <a:buSzPts val="675"/>
              <a:buFont typeface="Helvetica Neue"/>
              <a:buNone/>
              <a:defRPr sz="900"/>
            </a:lvl4pPr>
            <a:lvl5pPr marL="2286000" lvl="4" indent="-228600" algn="l">
              <a:spcBef>
                <a:spcPts val="315"/>
              </a:spcBef>
              <a:spcAft>
                <a:spcPts val="0"/>
              </a:spcAft>
              <a:buSzPts val="675"/>
              <a:buFont typeface="Helvetica Neue"/>
              <a:buNone/>
              <a:defRPr sz="900"/>
            </a:lvl5pPr>
            <a:lvl6pPr marL="2743200" lvl="5" indent="-228600" algn="l">
              <a:spcBef>
                <a:spcPts val="315"/>
              </a:spcBef>
              <a:spcAft>
                <a:spcPts val="0"/>
              </a:spcAft>
              <a:buSzPts val="675"/>
              <a:buFont typeface="Helvetica Neue"/>
              <a:buNone/>
              <a:defRPr sz="900"/>
            </a:lvl6pPr>
            <a:lvl7pPr marL="3200400" lvl="6" indent="-228600" algn="l">
              <a:spcBef>
                <a:spcPts val="315"/>
              </a:spcBef>
              <a:spcAft>
                <a:spcPts val="0"/>
              </a:spcAft>
              <a:buSzPts val="675"/>
              <a:buFont typeface="Helvetica Neue"/>
              <a:buNone/>
              <a:defRPr sz="900"/>
            </a:lvl7pPr>
            <a:lvl8pPr marL="3657600" lvl="7" indent="-228600" algn="l">
              <a:spcBef>
                <a:spcPts val="315"/>
              </a:spcBef>
              <a:spcAft>
                <a:spcPts val="0"/>
              </a:spcAft>
              <a:buSzPts val="675"/>
              <a:buFont typeface="Helvetica Neue"/>
              <a:buNone/>
              <a:defRPr sz="900"/>
            </a:lvl8pPr>
            <a:lvl9pPr marL="4114800" lvl="8" indent="-228600" algn="l">
              <a:spcBef>
                <a:spcPts val="315"/>
              </a:spcBef>
              <a:spcAft>
                <a:spcPts val="0"/>
              </a:spcAft>
              <a:buSzPts val="675"/>
              <a:buFont typeface="Helvetica Neue"/>
              <a:buNone/>
              <a:defRPr sz="900"/>
            </a:lvl9pPr>
          </a:lstStyle>
          <a:p>
            <a:endParaRPr/>
          </a:p>
        </p:txBody>
      </p:sp>
    </p:spTree>
    <p:extLst>
      <p:ext uri="{BB962C8B-B14F-4D97-AF65-F5344CB8AC3E}">
        <p14:creationId xmlns:p14="http://schemas.microsoft.com/office/powerpoint/2010/main" val="1319053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BF8E8-C891-4352-B0C8-4348A46E6E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E8DDCF0-43EB-4980-858B-3A09BB68DC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87C1250-F50B-4520-9C4F-C8E1865A4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0C06E9F-C6BA-403B-A4FB-56C1E16117AC}"/>
              </a:ext>
            </a:extLst>
          </p:cNvPr>
          <p:cNvSpPr>
            <a:spLocks noGrp="1"/>
          </p:cNvSpPr>
          <p:nvPr>
            <p:ph type="dt" sz="half" idx="10"/>
          </p:nvPr>
        </p:nvSpPr>
        <p:spPr/>
        <p:txBody>
          <a:bodyPr/>
          <a:lstStyle/>
          <a:p>
            <a:fld id="{B801D772-CE79-476F-8712-6BFF93686B8A}" type="datetimeFigureOut">
              <a:rPr lang="en-IN" smtClean="0"/>
              <a:t>03-09-2023</a:t>
            </a:fld>
            <a:endParaRPr lang="en-IN"/>
          </a:p>
        </p:txBody>
      </p:sp>
      <p:sp>
        <p:nvSpPr>
          <p:cNvPr id="6" name="Footer Placeholder 5">
            <a:extLst>
              <a:ext uri="{FF2B5EF4-FFF2-40B4-BE49-F238E27FC236}">
                <a16:creationId xmlns:a16="http://schemas.microsoft.com/office/drawing/2014/main" id="{A4A1A51A-6128-4A75-90F3-0CA8EA4F22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82BD46-BE5D-4AEA-AEBE-DE4219B73EFB}"/>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9635564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22951195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Comparison" type="twoTxTwoObj">
  <p:cSld name="Comparison">
    <p:spTree>
      <p:nvGrpSpPr>
        <p:cNvPr id="1" name="Shape 54"/>
        <p:cNvGrpSpPr/>
        <p:nvPr/>
      </p:nvGrpSpPr>
      <p:grpSpPr>
        <a:xfrm>
          <a:off x="0" y="0"/>
          <a:ext cx="0" cy="0"/>
          <a:chOff x="0" y="0"/>
          <a:chExt cx="0" cy="0"/>
        </a:xfrm>
      </p:grpSpPr>
      <p:sp>
        <p:nvSpPr>
          <p:cNvPr id="55" name="Google Shape;55;p3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6" name="Google Shape;56;p30"/>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Autofit/>
          </a:bodyPr>
          <a:lstStyle>
            <a:lvl1pPr marL="457200" lvl="0" indent="-228600" algn="l">
              <a:spcBef>
                <a:spcPts val="840"/>
              </a:spcBef>
              <a:spcAft>
                <a:spcPts val="0"/>
              </a:spcAft>
              <a:buSzPts val="2160"/>
              <a:buNone/>
              <a:defRPr sz="2400" b="1"/>
            </a:lvl1pPr>
            <a:lvl2pPr marL="914400" lvl="1" indent="-228600" algn="l">
              <a:spcBef>
                <a:spcPts val="700"/>
              </a:spcBef>
              <a:spcAft>
                <a:spcPts val="0"/>
              </a:spcAft>
              <a:buSzPts val="1600"/>
              <a:buNone/>
              <a:defRPr sz="2000" b="1"/>
            </a:lvl2pPr>
            <a:lvl3pPr marL="1371600" lvl="2" indent="-228600" algn="l">
              <a:spcBef>
                <a:spcPts val="630"/>
              </a:spcBef>
              <a:spcAft>
                <a:spcPts val="0"/>
              </a:spcAft>
              <a:buSzPts val="1350"/>
              <a:buNone/>
              <a:defRPr sz="1800" b="1"/>
            </a:lvl3pPr>
            <a:lvl4pPr marL="1828800" lvl="3" indent="-228600" algn="l">
              <a:spcBef>
                <a:spcPts val="560"/>
              </a:spcBef>
              <a:spcAft>
                <a:spcPts val="0"/>
              </a:spcAft>
              <a:buSzPts val="1200"/>
              <a:buFont typeface="Helvetica Neue"/>
              <a:buNone/>
              <a:defRPr sz="1600" b="1"/>
            </a:lvl4pPr>
            <a:lvl5pPr marL="2286000" lvl="4" indent="-228600" algn="l">
              <a:spcBef>
                <a:spcPts val="560"/>
              </a:spcBef>
              <a:spcAft>
                <a:spcPts val="0"/>
              </a:spcAft>
              <a:buSzPts val="1200"/>
              <a:buFont typeface="Helvetica Neue"/>
              <a:buNone/>
              <a:defRPr sz="1600" b="1"/>
            </a:lvl5pPr>
            <a:lvl6pPr marL="2743200" lvl="5" indent="-228600" algn="l">
              <a:spcBef>
                <a:spcPts val="560"/>
              </a:spcBef>
              <a:spcAft>
                <a:spcPts val="0"/>
              </a:spcAft>
              <a:buSzPts val="1200"/>
              <a:buFont typeface="Helvetica Neue"/>
              <a:buNone/>
              <a:defRPr sz="1600" b="1"/>
            </a:lvl6pPr>
            <a:lvl7pPr marL="3200400" lvl="6" indent="-228600" algn="l">
              <a:spcBef>
                <a:spcPts val="560"/>
              </a:spcBef>
              <a:spcAft>
                <a:spcPts val="0"/>
              </a:spcAft>
              <a:buSzPts val="1200"/>
              <a:buFont typeface="Helvetica Neue"/>
              <a:buNone/>
              <a:defRPr sz="1600" b="1"/>
            </a:lvl7pPr>
            <a:lvl8pPr marL="3657600" lvl="7" indent="-228600" algn="l">
              <a:spcBef>
                <a:spcPts val="560"/>
              </a:spcBef>
              <a:spcAft>
                <a:spcPts val="0"/>
              </a:spcAft>
              <a:buSzPts val="1200"/>
              <a:buFont typeface="Helvetica Neue"/>
              <a:buNone/>
              <a:defRPr sz="1600" b="1"/>
            </a:lvl8pPr>
            <a:lvl9pPr marL="4114800" lvl="8" indent="-228600" algn="l">
              <a:spcBef>
                <a:spcPts val="560"/>
              </a:spcBef>
              <a:spcAft>
                <a:spcPts val="0"/>
              </a:spcAft>
              <a:buSzPts val="1200"/>
              <a:buFont typeface="Helvetica Neue"/>
              <a:buNone/>
              <a:defRPr sz="1600" b="1"/>
            </a:lvl9pPr>
          </a:lstStyle>
          <a:p>
            <a:endParaRPr/>
          </a:p>
        </p:txBody>
      </p:sp>
      <p:sp>
        <p:nvSpPr>
          <p:cNvPr id="57" name="Google Shape;57;p30"/>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365760" algn="l">
              <a:spcBef>
                <a:spcPts val="840"/>
              </a:spcBef>
              <a:spcAft>
                <a:spcPts val="0"/>
              </a:spcAft>
              <a:buSzPts val="2160"/>
              <a:buChar char="●"/>
              <a:defRPr sz="2400"/>
            </a:lvl1pPr>
            <a:lvl2pPr marL="914400" lvl="1" indent="-330200" algn="l">
              <a:spcBef>
                <a:spcPts val="700"/>
              </a:spcBef>
              <a:spcAft>
                <a:spcPts val="0"/>
              </a:spcAft>
              <a:buSzPts val="1600"/>
              <a:buChar char="●"/>
              <a:defRPr sz="2000"/>
            </a:lvl2pPr>
            <a:lvl3pPr marL="1371600" lvl="2" indent="-314325" algn="l">
              <a:spcBef>
                <a:spcPts val="630"/>
              </a:spcBef>
              <a:spcAft>
                <a:spcPts val="0"/>
              </a:spcAft>
              <a:buSzPts val="1350"/>
              <a:buChar char="4"/>
              <a:defRPr sz="1800"/>
            </a:lvl3pPr>
            <a:lvl4pPr marL="1828800" lvl="3" indent="-304800" algn="l">
              <a:spcBef>
                <a:spcPts val="560"/>
              </a:spcBef>
              <a:spcAft>
                <a:spcPts val="0"/>
              </a:spcAft>
              <a:buSzPts val="1200"/>
              <a:buFont typeface="Helvetica Neue"/>
              <a:buChar char="–"/>
              <a:defRPr sz="1600"/>
            </a:lvl4pPr>
            <a:lvl5pPr marL="2286000" lvl="4" indent="-304800" algn="l">
              <a:spcBef>
                <a:spcPts val="560"/>
              </a:spcBef>
              <a:spcAft>
                <a:spcPts val="0"/>
              </a:spcAft>
              <a:buSzPts val="1200"/>
              <a:buFont typeface="Helvetica Neue"/>
              <a:buChar char="»"/>
              <a:defRPr sz="1600"/>
            </a:lvl5pPr>
            <a:lvl6pPr marL="2743200" lvl="5" indent="-304800" algn="l">
              <a:spcBef>
                <a:spcPts val="560"/>
              </a:spcBef>
              <a:spcAft>
                <a:spcPts val="0"/>
              </a:spcAft>
              <a:buSzPts val="1200"/>
              <a:buFont typeface="Helvetica Neue"/>
              <a:buChar char="»"/>
              <a:defRPr sz="1600"/>
            </a:lvl6pPr>
            <a:lvl7pPr marL="3200400" lvl="6" indent="-304800" algn="l">
              <a:spcBef>
                <a:spcPts val="560"/>
              </a:spcBef>
              <a:spcAft>
                <a:spcPts val="0"/>
              </a:spcAft>
              <a:buSzPts val="1200"/>
              <a:buFont typeface="Helvetica Neue"/>
              <a:buChar char="»"/>
              <a:defRPr sz="1600"/>
            </a:lvl7pPr>
            <a:lvl8pPr marL="3657600" lvl="7" indent="-304800" algn="l">
              <a:spcBef>
                <a:spcPts val="560"/>
              </a:spcBef>
              <a:spcAft>
                <a:spcPts val="0"/>
              </a:spcAft>
              <a:buSzPts val="1200"/>
              <a:buFont typeface="Helvetica Neue"/>
              <a:buChar char="»"/>
              <a:defRPr sz="1600"/>
            </a:lvl8pPr>
            <a:lvl9pPr marL="4114800" lvl="8" indent="-304800" algn="l">
              <a:spcBef>
                <a:spcPts val="560"/>
              </a:spcBef>
              <a:spcAft>
                <a:spcPts val="0"/>
              </a:spcAft>
              <a:buSzPts val="1200"/>
              <a:buFont typeface="Helvetica Neue"/>
              <a:buChar char="»"/>
              <a:defRPr sz="1600"/>
            </a:lvl9pPr>
          </a:lstStyle>
          <a:p>
            <a:endParaRPr/>
          </a:p>
        </p:txBody>
      </p:sp>
      <p:sp>
        <p:nvSpPr>
          <p:cNvPr id="58" name="Google Shape;58;p30"/>
          <p:cNvSpPr txBox="1">
            <a:spLocks noGrp="1"/>
          </p:cNvSpPr>
          <p:nvPr>
            <p:ph type="body" idx="3"/>
          </p:nvPr>
        </p:nvSpPr>
        <p:spPr>
          <a:xfrm>
            <a:off x="6193369" y="1535113"/>
            <a:ext cx="5389033" cy="639762"/>
          </a:xfrm>
          <a:prstGeom prst="rect">
            <a:avLst/>
          </a:prstGeom>
          <a:noFill/>
          <a:ln>
            <a:noFill/>
          </a:ln>
        </p:spPr>
        <p:txBody>
          <a:bodyPr spcFirstLastPara="1" wrap="square" lIns="91425" tIns="45700" rIns="91425" bIns="45700" anchor="b" anchorCtr="0">
            <a:noAutofit/>
          </a:bodyPr>
          <a:lstStyle>
            <a:lvl1pPr marL="457200" lvl="0" indent="-228600" algn="l">
              <a:spcBef>
                <a:spcPts val="840"/>
              </a:spcBef>
              <a:spcAft>
                <a:spcPts val="0"/>
              </a:spcAft>
              <a:buSzPts val="2160"/>
              <a:buNone/>
              <a:defRPr sz="2400" b="1"/>
            </a:lvl1pPr>
            <a:lvl2pPr marL="914400" lvl="1" indent="-228600" algn="l">
              <a:spcBef>
                <a:spcPts val="700"/>
              </a:spcBef>
              <a:spcAft>
                <a:spcPts val="0"/>
              </a:spcAft>
              <a:buSzPts val="1600"/>
              <a:buNone/>
              <a:defRPr sz="2000" b="1"/>
            </a:lvl2pPr>
            <a:lvl3pPr marL="1371600" lvl="2" indent="-228600" algn="l">
              <a:spcBef>
                <a:spcPts val="630"/>
              </a:spcBef>
              <a:spcAft>
                <a:spcPts val="0"/>
              </a:spcAft>
              <a:buSzPts val="1350"/>
              <a:buNone/>
              <a:defRPr sz="1800" b="1"/>
            </a:lvl3pPr>
            <a:lvl4pPr marL="1828800" lvl="3" indent="-228600" algn="l">
              <a:spcBef>
                <a:spcPts val="560"/>
              </a:spcBef>
              <a:spcAft>
                <a:spcPts val="0"/>
              </a:spcAft>
              <a:buSzPts val="1200"/>
              <a:buFont typeface="Helvetica Neue"/>
              <a:buNone/>
              <a:defRPr sz="1600" b="1"/>
            </a:lvl4pPr>
            <a:lvl5pPr marL="2286000" lvl="4" indent="-228600" algn="l">
              <a:spcBef>
                <a:spcPts val="560"/>
              </a:spcBef>
              <a:spcAft>
                <a:spcPts val="0"/>
              </a:spcAft>
              <a:buSzPts val="1200"/>
              <a:buFont typeface="Helvetica Neue"/>
              <a:buNone/>
              <a:defRPr sz="1600" b="1"/>
            </a:lvl5pPr>
            <a:lvl6pPr marL="2743200" lvl="5" indent="-228600" algn="l">
              <a:spcBef>
                <a:spcPts val="560"/>
              </a:spcBef>
              <a:spcAft>
                <a:spcPts val="0"/>
              </a:spcAft>
              <a:buSzPts val="1200"/>
              <a:buFont typeface="Helvetica Neue"/>
              <a:buNone/>
              <a:defRPr sz="1600" b="1"/>
            </a:lvl6pPr>
            <a:lvl7pPr marL="3200400" lvl="6" indent="-228600" algn="l">
              <a:spcBef>
                <a:spcPts val="560"/>
              </a:spcBef>
              <a:spcAft>
                <a:spcPts val="0"/>
              </a:spcAft>
              <a:buSzPts val="1200"/>
              <a:buFont typeface="Helvetica Neue"/>
              <a:buNone/>
              <a:defRPr sz="1600" b="1"/>
            </a:lvl7pPr>
            <a:lvl8pPr marL="3657600" lvl="7" indent="-228600" algn="l">
              <a:spcBef>
                <a:spcPts val="560"/>
              </a:spcBef>
              <a:spcAft>
                <a:spcPts val="0"/>
              </a:spcAft>
              <a:buSzPts val="1200"/>
              <a:buFont typeface="Helvetica Neue"/>
              <a:buNone/>
              <a:defRPr sz="1600" b="1"/>
            </a:lvl8pPr>
            <a:lvl9pPr marL="4114800" lvl="8" indent="-228600" algn="l">
              <a:spcBef>
                <a:spcPts val="560"/>
              </a:spcBef>
              <a:spcAft>
                <a:spcPts val="0"/>
              </a:spcAft>
              <a:buSzPts val="1200"/>
              <a:buFont typeface="Helvetica Neue"/>
              <a:buNone/>
              <a:defRPr sz="1600" b="1"/>
            </a:lvl9pPr>
          </a:lstStyle>
          <a:p>
            <a:endParaRPr/>
          </a:p>
        </p:txBody>
      </p:sp>
      <p:sp>
        <p:nvSpPr>
          <p:cNvPr id="59" name="Google Shape;59;p30"/>
          <p:cNvSpPr txBox="1">
            <a:spLocks noGrp="1"/>
          </p:cNvSpPr>
          <p:nvPr>
            <p:ph type="body" idx="4"/>
          </p:nvPr>
        </p:nvSpPr>
        <p:spPr>
          <a:xfrm>
            <a:off x="6193369" y="2174875"/>
            <a:ext cx="5389033" cy="3951288"/>
          </a:xfrm>
          <a:prstGeom prst="rect">
            <a:avLst/>
          </a:prstGeom>
          <a:noFill/>
          <a:ln>
            <a:noFill/>
          </a:ln>
        </p:spPr>
        <p:txBody>
          <a:bodyPr spcFirstLastPara="1" wrap="square" lIns="91425" tIns="45700" rIns="91425" bIns="45700" anchor="t" anchorCtr="0">
            <a:noAutofit/>
          </a:bodyPr>
          <a:lstStyle>
            <a:lvl1pPr marL="457200" lvl="0" indent="-365760" algn="l">
              <a:spcBef>
                <a:spcPts val="840"/>
              </a:spcBef>
              <a:spcAft>
                <a:spcPts val="0"/>
              </a:spcAft>
              <a:buSzPts val="2160"/>
              <a:buChar char="●"/>
              <a:defRPr sz="2400"/>
            </a:lvl1pPr>
            <a:lvl2pPr marL="914400" lvl="1" indent="-330200" algn="l">
              <a:spcBef>
                <a:spcPts val="700"/>
              </a:spcBef>
              <a:spcAft>
                <a:spcPts val="0"/>
              </a:spcAft>
              <a:buSzPts val="1600"/>
              <a:buChar char="●"/>
              <a:defRPr sz="2000"/>
            </a:lvl2pPr>
            <a:lvl3pPr marL="1371600" lvl="2" indent="-314325" algn="l">
              <a:spcBef>
                <a:spcPts val="630"/>
              </a:spcBef>
              <a:spcAft>
                <a:spcPts val="0"/>
              </a:spcAft>
              <a:buSzPts val="1350"/>
              <a:buChar char="4"/>
              <a:defRPr sz="1800"/>
            </a:lvl3pPr>
            <a:lvl4pPr marL="1828800" lvl="3" indent="-304800" algn="l">
              <a:spcBef>
                <a:spcPts val="560"/>
              </a:spcBef>
              <a:spcAft>
                <a:spcPts val="0"/>
              </a:spcAft>
              <a:buSzPts val="1200"/>
              <a:buFont typeface="Helvetica Neue"/>
              <a:buChar char="–"/>
              <a:defRPr sz="1600"/>
            </a:lvl4pPr>
            <a:lvl5pPr marL="2286000" lvl="4" indent="-304800" algn="l">
              <a:spcBef>
                <a:spcPts val="560"/>
              </a:spcBef>
              <a:spcAft>
                <a:spcPts val="0"/>
              </a:spcAft>
              <a:buSzPts val="1200"/>
              <a:buFont typeface="Helvetica Neue"/>
              <a:buChar char="»"/>
              <a:defRPr sz="1600"/>
            </a:lvl5pPr>
            <a:lvl6pPr marL="2743200" lvl="5" indent="-304800" algn="l">
              <a:spcBef>
                <a:spcPts val="560"/>
              </a:spcBef>
              <a:spcAft>
                <a:spcPts val="0"/>
              </a:spcAft>
              <a:buSzPts val="1200"/>
              <a:buFont typeface="Helvetica Neue"/>
              <a:buChar char="»"/>
              <a:defRPr sz="1600"/>
            </a:lvl6pPr>
            <a:lvl7pPr marL="3200400" lvl="6" indent="-304800" algn="l">
              <a:spcBef>
                <a:spcPts val="560"/>
              </a:spcBef>
              <a:spcAft>
                <a:spcPts val="0"/>
              </a:spcAft>
              <a:buSzPts val="1200"/>
              <a:buFont typeface="Helvetica Neue"/>
              <a:buChar char="»"/>
              <a:defRPr sz="1600"/>
            </a:lvl7pPr>
            <a:lvl8pPr marL="3657600" lvl="7" indent="-304800" algn="l">
              <a:spcBef>
                <a:spcPts val="560"/>
              </a:spcBef>
              <a:spcAft>
                <a:spcPts val="0"/>
              </a:spcAft>
              <a:buSzPts val="1200"/>
              <a:buFont typeface="Helvetica Neue"/>
              <a:buChar char="»"/>
              <a:defRPr sz="1600"/>
            </a:lvl8pPr>
            <a:lvl9pPr marL="4114800" lvl="8" indent="-304800" algn="l">
              <a:spcBef>
                <a:spcPts val="560"/>
              </a:spcBef>
              <a:spcAft>
                <a:spcPts val="0"/>
              </a:spcAft>
              <a:buSzPts val="1200"/>
              <a:buFont typeface="Helvetica Neue"/>
              <a:buChar char="»"/>
              <a:defRPr sz="1600"/>
            </a:lvl9pPr>
          </a:lstStyle>
          <a:p>
            <a:endParaRPr/>
          </a:p>
        </p:txBody>
      </p:sp>
    </p:spTree>
    <p:extLst>
      <p:ext uri="{BB962C8B-B14F-4D97-AF65-F5344CB8AC3E}">
        <p14:creationId xmlns:p14="http://schemas.microsoft.com/office/powerpoint/2010/main" val="12755057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Two Content" type="twoObj">
  <p:cSld name="Two Content">
    <p:spTree>
      <p:nvGrpSpPr>
        <p:cNvPr id="1" name="Shape 60"/>
        <p:cNvGrpSpPr/>
        <p:nvPr/>
      </p:nvGrpSpPr>
      <p:grpSpPr>
        <a:xfrm>
          <a:off x="0" y="0"/>
          <a:ext cx="0" cy="0"/>
          <a:chOff x="0" y="0"/>
          <a:chExt cx="0" cy="0"/>
        </a:xfrm>
      </p:grpSpPr>
      <p:sp>
        <p:nvSpPr>
          <p:cNvPr id="61" name="Google Shape;61;p31"/>
          <p:cNvSpPr txBox="1">
            <a:spLocks noGrp="1"/>
          </p:cNvSpPr>
          <p:nvPr>
            <p:ph type="title"/>
          </p:nvPr>
        </p:nvSpPr>
        <p:spPr>
          <a:xfrm>
            <a:off x="609600" y="277812"/>
            <a:ext cx="10972800" cy="576262"/>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2" name="Google Shape;62;p31"/>
          <p:cNvSpPr txBox="1">
            <a:spLocks noGrp="1"/>
          </p:cNvSpPr>
          <p:nvPr>
            <p:ph type="body" idx="1"/>
          </p:nvPr>
        </p:nvSpPr>
        <p:spPr>
          <a:xfrm>
            <a:off x="1075267" y="1233490"/>
            <a:ext cx="5384800" cy="4530725"/>
          </a:xfrm>
          <a:prstGeom prst="rect">
            <a:avLst/>
          </a:prstGeom>
          <a:noFill/>
          <a:ln>
            <a:noFill/>
          </a:ln>
        </p:spPr>
        <p:txBody>
          <a:bodyPr spcFirstLastPara="1" wrap="square" lIns="91425" tIns="45700" rIns="91425" bIns="45700" anchor="t" anchorCtr="0">
            <a:noAutofit/>
          </a:bodyPr>
          <a:lstStyle>
            <a:lvl1pPr marL="457200" lvl="0" indent="-388620" algn="l">
              <a:spcBef>
                <a:spcPts val="980"/>
              </a:spcBef>
              <a:spcAft>
                <a:spcPts val="0"/>
              </a:spcAft>
              <a:buSzPts val="2520"/>
              <a:buChar char="●"/>
              <a:defRPr sz="2800"/>
            </a:lvl1pPr>
            <a:lvl2pPr marL="914400" lvl="1" indent="-350519" algn="l">
              <a:spcBef>
                <a:spcPts val="840"/>
              </a:spcBef>
              <a:spcAft>
                <a:spcPts val="0"/>
              </a:spcAft>
              <a:buSzPts val="1920"/>
              <a:buChar char="●"/>
              <a:defRPr sz="2400"/>
            </a:lvl2pPr>
            <a:lvl3pPr marL="1371600" lvl="2" indent="-323850" algn="l">
              <a:spcBef>
                <a:spcPts val="700"/>
              </a:spcBef>
              <a:spcAft>
                <a:spcPts val="0"/>
              </a:spcAft>
              <a:buSzPts val="1500"/>
              <a:buChar char="4"/>
              <a:defRPr sz="2000"/>
            </a:lvl3pPr>
            <a:lvl4pPr marL="1828800" lvl="3" indent="-314325" algn="l">
              <a:spcBef>
                <a:spcPts val="630"/>
              </a:spcBef>
              <a:spcAft>
                <a:spcPts val="0"/>
              </a:spcAft>
              <a:buSzPts val="1350"/>
              <a:buFont typeface="Helvetica Neue"/>
              <a:buChar char="–"/>
              <a:defRPr sz="1800"/>
            </a:lvl4pPr>
            <a:lvl5pPr marL="2286000" lvl="4" indent="-314325" algn="l">
              <a:spcBef>
                <a:spcPts val="630"/>
              </a:spcBef>
              <a:spcAft>
                <a:spcPts val="0"/>
              </a:spcAft>
              <a:buSzPts val="1350"/>
              <a:buFont typeface="Helvetica Neue"/>
              <a:buChar char="»"/>
              <a:defRPr sz="1800"/>
            </a:lvl5pPr>
            <a:lvl6pPr marL="2743200" lvl="5" indent="-314325" algn="l">
              <a:spcBef>
                <a:spcPts val="630"/>
              </a:spcBef>
              <a:spcAft>
                <a:spcPts val="0"/>
              </a:spcAft>
              <a:buSzPts val="1350"/>
              <a:buFont typeface="Helvetica Neue"/>
              <a:buChar char="»"/>
              <a:defRPr sz="1800"/>
            </a:lvl6pPr>
            <a:lvl7pPr marL="3200400" lvl="6" indent="-314325" algn="l">
              <a:spcBef>
                <a:spcPts val="630"/>
              </a:spcBef>
              <a:spcAft>
                <a:spcPts val="0"/>
              </a:spcAft>
              <a:buSzPts val="1350"/>
              <a:buFont typeface="Helvetica Neue"/>
              <a:buChar char="»"/>
              <a:defRPr sz="1800"/>
            </a:lvl7pPr>
            <a:lvl8pPr marL="3657600" lvl="7" indent="-314325" algn="l">
              <a:spcBef>
                <a:spcPts val="630"/>
              </a:spcBef>
              <a:spcAft>
                <a:spcPts val="0"/>
              </a:spcAft>
              <a:buSzPts val="1350"/>
              <a:buFont typeface="Helvetica Neue"/>
              <a:buChar char="»"/>
              <a:defRPr sz="1800"/>
            </a:lvl8pPr>
            <a:lvl9pPr marL="4114800" lvl="8" indent="-314325" algn="l">
              <a:spcBef>
                <a:spcPts val="630"/>
              </a:spcBef>
              <a:spcAft>
                <a:spcPts val="0"/>
              </a:spcAft>
              <a:buSzPts val="1350"/>
              <a:buFont typeface="Helvetica Neue"/>
              <a:buChar char="»"/>
              <a:defRPr sz="1800"/>
            </a:lvl9pPr>
          </a:lstStyle>
          <a:p>
            <a:endParaRPr/>
          </a:p>
        </p:txBody>
      </p:sp>
      <p:sp>
        <p:nvSpPr>
          <p:cNvPr id="63" name="Google Shape;63;p31"/>
          <p:cNvSpPr txBox="1">
            <a:spLocks noGrp="1"/>
          </p:cNvSpPr>
          <p:nvPr>
            <p:ph type="body" idx="2"/>
          </p:nvPr>
        </p:nvSpPr>
        <p:spPr>
          <a:xfrm>
            <a:off x="6663267" y="1233490"/>
            <a:ext cx="5384800" cy="4530725"/>
          </a:xfrm>
          <a:prstGeom prst="rect">
            <a:avLst/>
          </a:prstGeom>
          <a:noFill/>
          <a:ln>
            <a:noFill/>
          </a:ln>
        </p:spPr>
        <p:txBody>
          <a:bodyPr spcFirstLastPara="1" wrap="square" lIns="91425" tIns="45700" rIns="91425" bIns="45700" anchor="t" anchorCtr="0">
            <a:noAutofit/>
          </a:bodyPr>
          <a:lstStyle>
            <a:lvl1pPr marL="457200" lvl="0" indent="-388620" algn="l">
              <a:spcBef>
                <a:spcPts val="980"/>
              </a:spcBef>
              <a:spcAft>
                <a:spcPts val="0"/>
              </a:spcAft>
              <a:buSzPts val="2520"/>
              <a:buChar char="●"/>
              <a:defRPr sz="2800"/>
            </a:lvl1pPr>
            <a:lvl2pPr marL="914400" lvl="1" indent="-350519" algn="l">
              <a:spcBef>
                <a:spcPts val="840"/>
              </a:spcBef>
              <a:spcAft>
                <a:spcPts val="0"/>
              </a:spcAft>
              <a:buSzPts val="1920"/>
              <a:buChar char="●"/>
              <a:defRPr sz="2400"/>
            </a:lvl2pPr>
            <a:lvl3pPr marL="1371600" lvl="2" indent="-323850" algn="l">
              <a:spcBef>
                <a:spcPts val="700"/>
              </a:spcBef>
              <a:spcAft>
                <a:spcPts val="0"/>
              </a:spcAft>
              <a:buSzPts val="1500"/>
              <a:buChar char="4"/>
              <a:defRPr sz="2000"/>
            </a:lvl3pPr>
            <a:lvl4pPr marL="1828800" lvl="3" indent="-314325" algn="l">
              <a:spcBef>
                <a:spcPts val="630"/>
              </a:spcBef>
              <a:spcAft>
                <a:spcPts val="0"/>
              </a:spcAft>
              <a:buSzPts val="1350"/>
              <a:buFont typeface="Helvetica Neue"/>
              <a:buChar char="–"/>
              <a:defRPr sz="1800"/>
            </a:lvl4pPr>
            <a:lvl5pPr marL="2286000" lvl="4" indent="-314325" algn="l">
              <a:spcBef>
                <a:spcPts val="630"/>
              </a:spcBef>
              <a:spcAft>
                <a:spcPts val="0"/>
              </a:spcAft>
              <a:buSzPts val="1350"/>
              <a:buFont typeface="Helvetica Neue"/>
              <a:buChar char="»"/>
              <a:defRPr sz="1800"/>
            </a:lvl5pPr>
            <a:lvl6pPr marL="2743200" lvl="5" indent="-314325" algn="l">
              <a:spcBef>
                <a:spcPts val="630"/>
              </a:spcBef>
              <a:spcAft>
                <a:spcPts val="0"/>
              </a:spcAft>
              <a:buSzPts val="1350"/>
              <a:buFont typeface="Helvetica Neue"/>
              <a:buChar char="»"/>
              <a:defRPr sz="1800"/>
            </a:lvl6pPr>
            <a:lvl7pPr marL="3200400" lvl="6" indent="-314325" algn="l">
              <a:spcBef>
                <a:spcPts val="630"/>
              </a:spcBef>
              <a:spcAft>
                <a:spcPts val="0"/>
              </a:spcAft>
              <a:buSzPts val="1350"/>
              <a:buFont typeface="Helvetica Neue"/>
              <a:buChar char="»"/>
              <a:defRPr sz="1800"/>
            </a:lvl7pPr>
            <a:lvl8pPr marL="3657600" lvl="7" indent="-314325" algn="l">
              <a:spcBef>
                <a:spcPts val="630"/>
              </a:spcBef>
              <a:spcAft>
                <a:spcPts val="0"/>
              </a:spcAft>
              <a:buSzPts val="1350"/>
              <a:buFont typeface="Helvetica Neue"/>
              <a:buChar char="»"/>
              <a:defRPr sz="1800"/>
            </a:lvl8pPr>
            <a:lvl9pPr marL="4114800" lvl="8" indent="-314325" algn="l">
              <a:spcBef>
                <a:spcPts val="630"/>
              </a:spcBef>
              <a:spcAft>
                <a:spcPts val="0"/>
              </a:spcAft>
              <a:buSzPts val="1350"/>
              <a:buFont typeface="Helvetica Neue"/>
              <a:buChar char="»"/>
              <a:defRPr sz="1800"/>
            </a:lvl9pPr>
          </a:lstStyle>
          <a:p>
            <a:endParaRPr/>
          </a:p>
        </p:txBody>
      </p:sp>
    </p:spTree>
    <p:extLst>
      <p:ext uri="{BB962C8B-B14F-4D97-AF65-F5344CB8AC3E}">
        <p14:creationId xmlns:p14="http://schemas.microsoft.com/office/powerpoint/2010/main" val="533935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64"/>
        <p:cNvGrpSpPr/>
        <p:nvPr/>
      </p:nvGrpSpPr>
      <p:grpSpPr>
        <a:xfrm>
          <a:off x="0" y="0"/>
          <a:ext cx="0" cy="0"/>
          <a:chOff x="0" y="0"/>
          <a:chExt cx="0" cy="0"/>
        </a:xfrm>
      </p:grpSpPr>
      <p:sp>
        <p:nvSpPr>
          <p:cNvPr id="65" name="Google Shape;65;p32"/>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6" name="Google Shape;66;p32"/>
          <p:cNvSpPr txBox="1">
            <a:spLocks noGrp="1"/>
          </p:cNvSpPr>
          <p:nvPr>
            <p:ph type="body" idx="1"/>
          </p:nvPr>
        </p:nvSpPr>
        <p:spPr>
          <a:xfrm>
            <a:off x="963084" y="2906715"/>
            <a:ext cx="103632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700"/>
              </a:spcBef>
              <a:spcAft>
                <a:spcPts val="0"/>
              </a:spcAft>
              <a:buSzPts val="1800"/>
              <a:buNone/>
              <a:defRPr sz="2000"/>
            </a:lvl1pPr>
            <a:lvl2pPr marL="914400" lvl="1" indent="-228600" algn="l">
              <a:spcBef>
                <a:spcPts val="630"/>
              </a:spcBef>
              <a:spcAft>
                <a:spcPts val="0"/>
              </a:spcAft>
              <a:buSzPts val="1440"/>
              <a:buNone/>
              <a:defRPr sz="1800"/>
            </a:lvl2pPr>
            <a:lvl3pPr marL="1371600" lvl="2" indent="-228600" algn="l">
              <a:spcBef>
                <a:spcPts val="560"/>
              </a:spcBef>
              <a:spcAft>
                <a:spcPts val="0"/>
              </a:spcAft>
              <a:buSzPts val="1200"/>
              <a:buNone/>
              <a:defRPr sz="1600"/>
            </a:lvl3pPr>
            <a:lvl4pPr marL="1828800" lvl="3" indent="-228600" algn="l">
              <a:spcBef>
                <a:spcPts val="490"/>
              </a:spcBef>
              <a:spcAft>
                <a:spcPts val="0"/>
              </a:spcAft>
              <a:buSzPts val="1050"/>
              <a:buFont typeface="Helvetica Neue"/>
              <a:buNone/>
              <a:defRPr sz="1400"/>
            </a:lvl4pPr>
            <a:lvl5pPr marL="2286000" lvl="4" indent="-228600" algn="l">
              <a:spcBef>
                <a:spcPts val="490"/>
              </a:spcBef>
              <a:spcAft>
                <a:spcPts val="0"/>
              </a:spcAft>
              <a:buSzPts val="1050"/>
              <a:buFont typeface="Helvetica Neue"/>
              <a:buNone/>
              <a:defRPr sz="1400"/>
            </a:lvl5pPr>
            <a:lvl6pPr marL="2743200" lvl="5" indent="-228600" algn="l">
              <a:spcBef>
                <a:spcPts val="490"/>
              </a:spcBef>
              <a:spcAft>
                <a:spcPts val="0"/>
              </a:spcAft>
              <a:buSzPts val="1050"/>
              <a:buFont typeface="Helvetica Neue"/>
              <a:buNone/>
              <a:defRPr sz="1400"/>
            </a:lvl6pPr>
            <a:lvl7pPr marL="3200400" lvl="6" indent="-228600" algn="l">
              <a:spcBef>
                <a:spcPts val="490"/>
              </a:spcBef>
              <a:spcAft>
                <a:spcPts val="0"/>
              </a:spcAft>
              <a:buSzPts val="1050"/>
              <a:buFont typeface="Helvetica Neue"/>
              <a:buNone/>
              <a:defRPr sz="1400"/>
            </a:lvl7pPr>
            <a:lvl8pPr marL="3657600" lvl="7" indent="-228600" algn="l">
              <a:spcBef>
                <a:spcPts val="490"/>
              </a:spcBef>
              <a:spcAft>
                <a:spcPts val="0"/>
              </a:spcAft>
              <a:buSzPts val="1050"/>
              <a:buFont typeface="Helvetica Neue"/>
              <a:buNone/>
              <a:defRPr sz="1400"/>
            </a:lvl8pPr>
            <a:lvl9pPr marL="4114800" lvl="8" indent="-228600" algn="l">
              <a:spcBef>
                <a:spcPts val="490"/>
              </a:spcBef>
              <a:spcAft>
                <a:spcPts val="0"/>
              </a:spcAft>
              <a:buSzPts val="1050"/>
              <a:buFont typeface="Helvetica Neue"/>
              <a:buNone/>
              <a:defRPr sz="1400"/>
            </a:lvl9pPr>
          </a:lstStyle>
          <a:p>
            <a:endParaRPr/>
          </a:p>
        </p:txBody>
      </p:sp>
    </p:spTree>
    <p:extLst>
      <p:ext uri="{BB962C8B-B14F-4D97-AF65-F5344CB8AC3E}">
        <p14:creationId xmlns:p14="http://schemas.microsoft.com/office/powerpoint/2010/main" val="3030660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3C6A-C91F-44DD-8EBE-031C627C796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CEAD785-A813-4CE4-B51F-0A745B256D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AE5388-0B51-43E1-B1BC-F98B7DC62F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C2F3BC5-D0EE-4686-B086-ECF6B6F350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D72FDA-225E-45D1-9701-53AE07BBA5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A99E1ED-A170-44FC-A740-A80599639BF8}"/>
              </a:ext>
            </a:extLst>
          </p:cNvPr>
          <p:cNvSpPr>
            <a:spLocks noGrp="1"/>
          </p:cNvSpPr>
          <p:nvPr>
            <p:ph type="dt" sz="half" idx="10"/>
          </p:nvPr>
        </p:nvSpPr>
        <p:spPr/>
        <p:txBody>
          <a:bodyPr/>
          <a:lstStyle/>
          <a:p>
            <a:fld id="{B801D772-CE79-476F-8712-6BFF93686B8A}" type="datetimeFigureOut">
              <a:rPr lang="en-IN" smtClean="0"/>
              <a:t>03-09-2023</a:t>
            </a:fld>
            <a:endParaRPr lang="en-IN"/>
          </a:p>
        </p:txBody>
      </p:sp>
      <p:sp>
        <p:nvSpPr>
          <p:cNvPr id="8" name="Footer Placeholder 7">
            <a:extLst>
              <a:ext uri="{FF2B5EF4-FFF2-40B4-BE49-F238E27FC236}">
                <a16:creationId xmlns:a16="http://schemas.microsoft.com/office/drawing/2014/main" id="{F36DB7FA-BC4B-4CA9-ABB8-0A43D92021D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1E491D6-1C54-4DF9-BC9C-3D22271FE6B1}"/>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3401088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0DFC2-7A38-4E09-A09B-B2186B245E4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D68ECE1-D631-4EAE-BB23-F6D92EBC17E4}"/>
              </a:ext>
            </a:extLst>
          </p:cNvPr>
          <p:cNvSpPr>
            <a:spLocks noGrp="1"/>
          </p:cNvSpPr>
          <p:nvPr>
            <p:ph type="dt" sz="half" idx="10"/>
          </p:nvPr>
        </p:nvSpPr>
        <p:spPr/>
        <p:txBody>
          <a:bodyPr/>
          <a:lstStyle/>
          <a:p>
            <a:fld id="{B801D772-CE79-476F-8712-6BFF93686B8A}" type="datetimeFigureOut">
              <a:rPr lang="en-IN" smtClean="0"/>
              <a:t>03-09-2023</a:t>
            </a:fld>
            <a:endParaRPr lang="en-IN"/>
          </a:p>
        </p:txBody>
      </p:sp>
      <p:sp>
        <p:nvSpPr>
          <p:cNvPr id="4" name="Footer Placeholder 3">
            <a:extLst>
              <a:ext uri="{FF2B5EF4-FFF2-40B4-BE49-F238E27FC236}">
                <a16:creationId xmlns:a16="http://schemas.microsoft.com/office/drawing/2014/main" id="{0B47E700-872E-478C-B3C8-14AF6699464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166AA2E-809C-4360-95E7-4B4B6ADB32D2}"/>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599885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8DA60F-8565-44DD-9C6B-72E7513C8752}"/>
              </a:ext>
            </a:extLst>
          </p:cNvPr>
          <p:cNvSpPr>
            <a:spLocks noGrp="1"/>
          </p:cNvSpPr>
          <p:nvPr>
            <p:ph type="dt" sz="half" idx="10"/>
          </p:nvPr>
        </p:nvSpPr>
        <p:spPr/>
        <p:txBody>
          <a:bodyPr/>
          <a:lstStyle/>
          <a:p>
            <a:fld id="{B801D772-CE79-476F-8712-6BFF93686B8A}" type="datetimeFigureOut">
              <a:rPr lang="en-IN" smtClean="0"/>
              <a:t>03-09-2023</a:t>
            </a:fld>
            <a:endParaRPr lang="en-IN"/>
          </a:p>
        </p:txBody>
      </p:sp>
      <p:sp>
        <p:nvSpPr>
          <p:cNvPr id="3" name="Footer Placeholder 2">
            <a:extLst>
              <a:ext uri="{FF2B5EF4-FFF2-40B4-BE49-F238E27FC236}">
                <a16:creationId xmlns:a16="http://schemas.microsoft.com/office/drawing/2014/main" id="{174CFA0D-5D6C-4E6D-AE22-B81CFB09D77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1B00CF0-108F-44AE-9D87-8D3558E318B0}"/>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647236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1F456-4CC7-4426-8E4F-4EB85EDE0F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0C61AC4-D018-4E34-9718-7BD014EF0D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906E435-45A4-4A48-9457-80BF92936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1F51F6-CB20-4123-9A1C-3C4355424F4E}"/>
              </a:ext>
            </a:extLst>
          </p:cNvPr>
          <p:cNvSpPr>
            <a:spLocks noGrp="1"/>
          </p:cNvSpPr>
          <p:nvPr>
            <p:ph type="dt" sz="half" idx="10"/>
          </p:nvPr>
        </p:nvSpPr>
        <p:spPr/>
        <p:txBody>
          <a:bodyPr/>
          <a:lstStyle/>
          <a:p>
            <a:fld id="{B801D772-CE79-476F-8712-6BFF93686B8A}" type="datetimeFigureOut">
              <a:rPr lang="en-IN" smtClean="0"/>
              <a:t>03-09-2023</a:t>
            </a:fld>
            <a:endParaRPr lang="en-IN"/>
          </a:p>
        </p:txBody>
      </p:sp>
      <p:sp>
        <p:nvSpPr>
          <p:cNvPr id="6" name="Footer Placeholder 5">
            <a:extLst>
              <a:ext uri="{FF2B5EF4-FFF2-40B4-BE49-F238E27FC236}">
                <a16:creationId xmlns:a16="http://schemas.microsoft.com/office/drawing/2014/main" id="{DB1453E7-3A65-4BB3-8B0A-3CE21DB8FC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636327B-3465-4E3A-A984-B101FDF5A9AD}"/>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485183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21CB8-96E1-44E3-88DF-84C7CF2E03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CA8AA3F-554B-46C1-9851-D5B7BDF8A8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6F424DA-4F97-4B24-951F-DB834A2750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6325BA-A22C-45FA-9E9B-6F3591FA1351}"/>
              </a:ext>
            </a:extLst>
          </p:cNvPr>
          <p:cNvSpPr>
            <a:spLocks noGrp="1"/>
          </p:cNvSpPr>
          <p:nvPr>
            <p:ph type="dt" sz="half" idx="10"/>
          </p:nvPr>
        </p:nvSpPr>
        <p:spPr/>
        <p:txBody>
          <a:bodyPr/>
          <a:lstStyle/>
          <a:p>
            <a:fld id="{B801D772-CE79-476F-8712-6BFF93686B8A}" type="datetimeFigureOut">
              <a:rPr lang="en-IN" smtClean="0"/>
              <a:t>03-09-2023</a:t>
            </a:fld>
            <a:endParaRPr lang="en-IN"/>
          </a:p>
        </p:txBody>
      </p:sp>
      <p:sp>
        <p:nvSpPr>
          <p:cNvPr id="6" name="Footer Placeholder 5">
            <a:extLst>
              <a:ext uri="{FF2B5EF4-FFF2-40B4-BE49-F238E27FC236}">
                <a16:creationId xmlns:a16="http://schemas.microsoft.com/office/drawing/2014/main" id="{F2603540-B5C5-4F51-BC0D-FB9588077F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7F52EC-7B6B-40CB-AE8D-15E34F96C1E0}"/>
              </a:ext>
            </a:extLst>
          </p:cNvPr>
          <p:cNvSpPr>
            <a:spLocks noGrp="1"/>
          </p:cNvSpPr>
          <p:nvPr>
            <p:ph type="sldNum" sz="quarter" idx="12"/>
          </p:nvPr>
        </p:nvSpPr>
        <p:spPr/>
        <p:txBody>
          <a:bodyPr/>
          <a:lstStyle/>
          <a:p>
            <a:fld id="{9228FE07-ED9C-4755-A4A7-9A1C858BD90A}" type="slidenum">
              <a:rPr lang="en-IN" smtClean="0"/>
              <a:t>‹#›</a:t>
            </a:fld>
            <a:endParaRPr lang="en-IN"/>
          </a:p>
        </p:txBody>
      </p:sp>
    </p:spTree>
    <p:extLst>
      <p:ext uri="{BB962C8B-B14F-4D97-AF65-F5344CB8AC3E}">
        <p14:creationId xmlns:p14="http://schemas.microsoft.com/office/powerpoint/2010/main" val="822466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jp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image" Target="../media/image1.jp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D1477A-8B78-449E-9A32-2926E2E378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B8C8374-544E-4536-9BBC-56D07111AF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4DEEF2-3112-45DD-BA6C-12C5475BF3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01D772-CE79-476F-8712-6BFF93686B8A}" type="datetimeFigureOut">
              <a:rPr lang="en-IN" smtClean="0"/>
              <a:t>03-09-2023</a:t>
            </a:fld>
            <a:endParaRPr lang="en-IN"/>
          </a:p>
        </p:txBody>
      </p:sp>
      <p:sp>
        <p:nvSpPr>
          <p:cNvPr id="5" name="Footer Placeholder 4">
            <a:extLst>
              <a:ext uri="{FF2B5EF4-FFF2-40B4-BE49-F238E27FC236}">
                <a16:creationId xmlns:a16="http://schemas.microsoft.com/office/drawing/2014/main" id="{AC0F3BC8-3EBB-4FD7-9365-1F8C38958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86EB47A-02C0-4AF3-B423-60D7D85A16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28FE07-ED9C-4755-A4A7-9A1C858BD90A}" type="slidenum">
              <a:rPr lang="en-IN" smtClean="0"/>
              <a:t>‹#›</a:t>
            </a:fld>
            <a:endParaRPr lang="en-IN"/>
          </a:p>
        </p:txBody>
      </p:sp>
    </p:spTree>
    <p:extLst>
      <p:ext uri="{BB962C8B-B14F-4D97-AF65-F5344CB8AC3E}">
        <p14:creationId xmlns:p14="http://schemas.microsoft.com/office/powerpoint/2010/main" val="4136012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4C1AB29-E503-489B-8E74-57E6DAE1AE6E}"/>
              </a:ext>
            </a:extLst>
          </p:cNvPr>
          <p:cNvSpPr>
            <a:spLocks noGrp="1" noChangeArrowheads="1"/>
          </p:cNvSpPr>
          <p:nvPr>
            <p:ph type="title"/>
          </p:nvPr>
        </p:nvSpPr>
        <p:spPr bwMode="auto">
          <a:xfrm>
            <a:off x="0" y="0"/>
            <a:ext cx="1219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ADAE154F-1FF8-465A-9E3E-962EFB4806A6}"/>
              </a:ext>
            </a:extLst>
          </p:cNvPr>
          <p:cNvSpPr>
            <a:spLocks noGrp="1" noChangeArrowheads="1"/>
          </p:cNvSpPr>
          <p:nvPr>
            <p:ph type="body" idx="1"/>
          </p:nvPr>
        </p:nvSpPr>
        <p:spPr bwMode="auto">
          <a:xfrm>
            <a:off x="0" y="5715000"/>
            <a:ext cx="12192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82356965-CB2E-4DE5-93E0-105195B65541}"/>
              </a:ext>
            </a:extLst>
          </p:cNvPr>
          <p:cNvSpPr>
            <a:spLocks noGrp="1" noChangeArrowheads="1"/>
          </p:cNvSpPr>
          <p:nvPr>
            <p:ph type="ftr" sz="quarter" idx="3"/>
          </p:nvPr>
        </p:nvSpPr>
        <p:spPr bwMode="auto">
          <a:xfrm>
            <a:off x="237067" y="6565901"/>
            <a:ext cx="11616267" cy="257175"/>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eaLnBrk="1" hangingPunct="1">
              <a:defRPr sz="1200">
                <a:solidFill>
                  <a:srgbClr val="898989"/>
                </a:solidFill>
                <a:latin typeface="Times New Roman" pitchFamily="-111" charset="0"/>
                <a:ea typeface="+mn-ea"/>
              </a:defRPr>
            </a:lvl1pPr>
          </a:lstStyle>
          <a:p>
            <a:pPr>
              <a:defRPr/>
            </a:pPr>
            <a:r>
              <a:rPr lang="en-US"/>
              <a:t>Tanenbaum, Modern Operating Systems 3 e, (c) 2008 Prentice-Hall, Inc. All rights reserved. 0-13-</a:t>
            </a:r>
            <a:r>
              <a:rPr lang="en-US" b="1"/>
              <a:t>6006639</a:t>
            </a:r>
          </a:p>
        </p:txBody>
      </p:sp>
    </p:spTree>
    <p:extLst>
      <p:ext uri="{BB962C8B-B14F-4D97-AF65-F5344CB8AC3E}">
        <p14:creationId xmlns:p14="http://schemas.microsoft.com/office/powerpoint/2010/main" val="21626060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a:solidFill>
            <a:srgbClr val="FF0000"/>
          </a:solidFill>
          <a:latin typeface="+mj-lt"/>
          <a:ea typeface="ＭＳ Ｐゴシック" pitchFamily="-111" charset="-128"/>
          <a:cs typeface="ＭＳ Ｐゴシック" pitchFamily="-111" charset="-128"/>
        </a:defRPr>
      </a:lvl1pPr>
      <a:lvl2pPr algn="ctr" rtl="0" eaLnBrk="0" fontAlgn="base" hangingPunct="0">
        <a:spcBef>
          <a:spcPct val="0"/>
        </a:spcBef>
        <a:spcAft>
          <a:spcPct val="0"/>
        </a:spcAft>
        <a:defRPr sz="4400">
          <a:solidFill>
            <a:srgbClr val="FF0000"/>
          </a:solidFill>
          <a:latin typeface="Arial" pitchFamily="-111" charset="0"/>
          <a:ea typeface="ＭＳ Ｐゴシック" pitchFamily="-111" charset="-128"/>
          <a:cs typeface="ＭＳ Ｐゴシック" pitchFamily="-111" charset="-128"/>
        </a:defRPr>
      </a:lvl2pPr>
      <a:lvl3pPr algn="ctr" rtl="0" eaLnBrk="0" fontAlgn="base" hangingPunct="0">
        <a:spcBef>
          <a:spcPct val="0"/>
        </a:spcBef>
        <a:spcAft>
          <a:spcPct val="0"/>
        </a:spcAft>
        <a:defRPr sz="4400">
          <a:solidFill>
            <a:srgbClr val="FF0000"/>
          </a:solidFill>
          <a:latin typeface="Arial" pitchFamily="-111" charset="0"/>
          <a:ea typeface="ＭＳ Ｐゴシック" pitchFamily="-111" charset="-128"/>
          <a:cs typeface="ＭＳ Ｐゴシック" pitchFamily="-111" charset="-128"/>
        </a:defRPr>
      </a:lvl3pPr>
      <a:lvl4pPr algn="ctr" rtl="0" eaLnBrk="0" fontAlgn="base" hangingPunct="0">
        <a:spcBef>
          <a:spcPct val="0"/>
        </a:spcBef>
        <a:spcAft>
          <a:spcPct val="0"/>
        </a:spcAft>
        <a:defRPr sz="4400">
          <a:solidFill>
            <a:srgbClr val="FF0000"/>
          </a:solidFill>
          <a:latin typeface="Arial" pitchFamily="-111" charset="0"/>
          <a:ea typeface="ＭＳ Ｐゴシック" pitchFamily="-111" charset="-128"/>
          <a:cs typeface="ＭＳ Ｐゴシック" pitchFamily="-111" charset="-128"/>
        </a:defRPr>
      </a:lvl4pPr>
      <a:lvl5pPr algn="ctr" rtl="0" eaLnBrk="0" fontAlgn="base" hangingPunct="0">
        <a:spcBef>
          <a:spcPct val="0"/>
        </a:spcBef>
        <a:spcAft>
          <a:spcPct val="0"/>
        </a:spcAft>
        <a:defRPr sz="4400">
          <a:solidFill>
            <a:srgbClr val="FF0000"/>
          </a:solidFill>
          <a:latin typeface="Arial" pitchFamily="-111" charset="0"/>
          <a:ea typeface="ＭＳ Ｐゴシック" pitchFamily="-111" charset="-128"/>
          <a:cs typeface="ＭＳ Ｐゴシック" pitchFamily="-111" charset="-128"/>
        </a:defRPr>
      </a:lvl5pPr>
      <a:lvl6pPr marL="457200" algn="ctr" rtl="0" fontAlgn="base">
        <a:spcBef>
          <a:spcPct val="0"/>
        </a:spcBef>
        <a:spcAft>
          <a:spcPct val="0"/>
        </a:spcAft>
        <a:defRPr sz="4400">
          <a:solidFill>
            <a:srgbClr val="FF0000"/>
          </a:solidFill>
          <a:latin typeface="Arial" pitchFamily="-111" charset="0"/>
        </a:defRPr>
      </a:lvl6pPr>
      <a:lvl7pPr marL="914400" algn="ctr" rtl="0" fontAlgn="base">
        <a:spcBef>
          <a:spcPct val="0"/>
        </a:spcBef>
        <a:spcAft>
          <a:spcPct val="0"/>
        </a:spcAft>
        <a:defRPr sz="4400">
          <a:solidFill>
            <a:srgbClr val="FF0000"/>
          </a:solidFill>
          <a:latin typeface="Arial" pitchFamily="-111" charset="0"/>
        </a:defRPr>
      </a:lvl7pPr>
      <a:lvl8pPr marL="1371600" algn="ctr" rtl="0" fontAlgn="base">
        <a:spcBef>
          <a:spcPct val="0"/>
        </a:spcBef>
        <a:spcAft>
          <a:spcPct val="0"/>
        </a:spcAft>
        <a:defRPr sz="4400">
          <a:solidFill>
            <a:srgbClr val="FF0000"/>
          </a:solidFill>
          <a:latin typeface="Arial" pitchFamily="-111" charset="0"/>
        </a:defRPr>
      </a:lvl8pPr>
      <a:lvl9pPr marL="1828800" algn="ctr" rtl="0" fontAlgn="base">
        <a:spcBef>
          <a:spcPct val="0"/>
        </a:spcBef>
        <a:spcAft>
          <a:spcPct val="0"/>
        </a:spcAft>
        <a:defRPr sz="4400">
          <a:solidFill>
            <a:srgbClr val="FF0000"/>
          </a:solidFill>
          <a:latin typeface="Arial" pitchFamily="-111" charset="0"/>
        </a:defRPr>
      </a:lvl9pPr>
    </p:titleStyle>
    <p:bodyStyle>
      <a:lvl1pPr marL="609600" indent="-609600" algn="ctr" rtl="0" eaLnBrk="0" fontAlgn="base" hangingPunct="0">
        <a:spcBef>
          <a:spcPct val="20000"/>
        </a:spcBef>
        <a:spcAft>
          <a:spcPct val="0"/>
        </a:spcAft>
        <a:buClr>
          <a:schemeClr val="accent2"/>
        </a:buClr>
        <a:buChar char="•"/>
        <a:defRPr sz="2400">
          <a:solidFill>
            <a:schemeClr val="tx1"/>
          </a:solidFill>
          <a:latin typeface="+mn-lt"/>
          <a:ea typeface="ＭＳ Ｐゴシック" pitchFamily="-111" charset="-128"/>
          <a:cs typeface="ＭＳ Ｐゴシック" pitchFamily="-111" charset="-128"/>
        </a:defRPr>
      </a:lvl1pPr>
      <a:lvl2pPr marL="990600" indent="-266700" algn="l" rtl="0" eaLnBrk="0" fontAlgn="base" hangingPunct="0">
        <a:spcBef>
          <a:spcPct val="20000"/>
        </a:spcBef>
        <a:spcAft>
          <a:spcPct val="0"/>
        </a:spcAft>
        <a:buClr>
          <a:schemeClr val="accent2"/>
        </a:buClr>
        <a:buChar char="–"/>
        <a:defRPr sz="2000">
          <a:solidFill>
            <a:schemeClr val="tx1"/>
          </a:solidFill>
          <a:latin typeface="Times New Roman" pitchFamily="-111" charset="0"/>
          <a:ea typeface="ＭＳ Ｐゴシック" pitchFamily="-111" charset="-128"/>
        </a:defRPr>
      </a:lvl2pPr>
      <a:lvl3pPr marL="1371600" indent="-266700" algn="l" rtl="0" eaLnBrk="0" fontAlgn="base" hangingPunct="0">
        <a:spcBef>
          <a:spcPct val="20000"/>
        </a:spcBef>
        <a:spcAft>
          <a:spcPct val="0"/>
        </a:spcAft>
        <a:buClr>
          <a:schemeClr val="accent2"/>
        </a:buClr>
        <a:buChar char="•"/>
        <a:defRPr sz="2400">
          <a:solidFill>
            <a:schemeClr val="tx1"/>
          </a:solidFill>
          <a:latin typeface="Times New Roman" pitchFamily="-111" charset="0"/>
          <a:ea typeface="ＭＳ Ｐゴシック" pitchFamily="-111" charset="-128"/>
        </a:defRPr>
      </a:lvl3pPr>
      <a:lvl4pPr marL="1752600" indent="-266700" algn="l" rtl="0" eaLnBrk="0" fontAlgn="base" hangingPunct="0">
        <a:spcBef>
          <a:spcPct val="20000"/>
        </a:spcBef>
        <a:spcAft>
          <a:spcPct val="0"/>
        </a:spcAft>
        <a:buClr>
          <a:schemeClr val="accent2"/>
        </a:buClr>
        <a:buChar char="–"/>
        <a:defRPr sz="2000">
          <a:solidFill>
            <a:schemeClr val="tx1"/>
          </a:solidFill>
          <a:latin typeface="Times New Roman" pitchFamily="-111" charset="0"/>
          <a:ea typeface="ＭＳ Ｐゴシック" pitchFamily="-111" charset="-128"/>
        </a:defRPr>
      </a:lvl4pPr>
      <a:lvl5pPr marL="2209800" indent="-342900" algn="l" rtl="0" eaLnBrk="0" fontAlgn="base" hangingPunct="0">
        <a:spcBef>
          <a:spcPct val="20000"/>
        </a:spcBef>
        <a:spcAft>
          <a:spcPct val="0"/>
        </a:spcAft>
        <a:buClr>
          <a:schemeClr val="accent2"/>
        </a:buClr>
        <a:buChar char="»"/>
        <a:defRPr sz="2000">
          <a:solidFill>
            <a:schemeClr val="tx1"/>
          </a:solidFill>
          <a:latin typeface="Times New Roman" pitchFamily="-111" charset="0"/>
          <a:ea typeface="ＭＳ Ｐゴシック" pitchFamily="-111" charset="-128"/>
        </a:defRPr>
      </a:lvl5pPr>
      <a:lvl6pPr marL="2667000" indent="-342900" algn="l" rtl="0" fontAlgn="base">
        <a:spcBef>
          <a:spcPct val="20000"/>
        </a:spcBef>
        <a:spcAft>
          <a:spcPct val="0"/>
        </a:spcAft>
        <a:buClr>
          <a:schemeClr val="accent2"/>
        </a:buClr>
        <a:buChar char="»"/>
        <a:defRPr sz="2000">
          <a:solidFill>
            <a:schemeClr val="tx1"/>
          </a:solidFill>
          <a:latin typeface="Times New Roman" pitchFamily="-111" charset="0"/>
          <a:ea typeface="ＭＳ Ｐゴシック" pitchFamily="-111" charset="-128"/>
        </a:defRPr>
      </a:lvl6pPr>
      <a:lvl7pPr marL="3124200" indent="-342900" algn="l" rtl="0" fontAlgn="base">
        <a:spcBef>
          <a:spcPct val="20000"/>
        </a:spcBef>
        <a:spcAft>
          <a:spcPct val="0"/>
        </a:spcAft>
        <a:buClr>
          <a:schemeClr val="accent2"/>
        </a:buClr>
        <a:buChar char="»"/>
        <a:defRPr sz="2000">
          <a:solidFill>
            <a:schemeClr val="tx1"/>
          </a:solidFill>
          <a:latin typeface="Times New Roman" pitchFamily="-111" charset="0"/>
          <a:ea typeface="ＭＳ Ｐゴシック" pitchFamily="-111" charset="-128"/>
        </a:defRPr>
      </a:lvl7pPr>
      <a:lvl8pPr marL="3581400" indent="-342900" algn="l" rtl="0" fontAlgn="base">
        <a:spcBef>
          <a:spcPct val="20000"/>
        </a:spcBef>
        <a:spcAft>
          <a:spcPct val="0"/>
        </a:spcAft>
        <a:buClr>
          <a:schemeClr val="accent2"/>
        </a:buClr>
        <a:buChar char="»"/>
        <a:defRPr sz="2000">
          <a:solidFill>
            <a:schemeClr val="tx1"/>
          </a:solidFill>
          <a:latin typeface="Times New Roman" pitchFamily="-111" charset="0"/>
          <a:ea typeface="ＭＳ Ｐゴシック" pitchFamily="-111" charset="-128"/>
        </a:defRPr>
      </a:lvl8pPr>
      <a:lvl9pPr marL="4038600" indent="-342900" algn="l" rtl="0" fontAlgn="base">
        <a:spcBef>
          <a:spcPct val="20000"/>
        </a:spcBef>
        <a:spcAft>
          <a:spcPct val="0"/>
        </a:spcAft>
        <a:buClr>
          <a:schemeClr val="accent2"/>
        </a:buClr>
        <a:buChar char="»"/>
        <a:defRPr sz="2000">
          <a:solidFill>
            <a:schemeClr val="tx1"/>
          </a:solidFill>
          <a:latin typeface="Times New Roman" pitchFamily="-111" charset="0"/>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D1477A-8B78-449E-9A32-2926E2E378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B8C8374-544E-4536-9BBC-56D07111AF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4DEEF2-3112-45DD-BA6C-12C5475BF3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01D772-CE79-476F-8712-6BFF93686B8A}" type="datetimeFigureOut">
              <a:rPr lang="en-IN" smtClean="0"/>
              <a:t>03-09-2023</a:t>
            </a:fld>
            <a:endParaRPr lang="en-IN"/>
          </a:p>
        </p:txBody>
      </p:sp>
      <p:sp>
        <p:nvSpPr>
          <p:cNvPr id="5" name="Footer Placeholder 4">
            <a:extLst>
              <a:ext uri="{FF2B5EF4-FFF2-40B4-BE49-F238E27FC236}">
                <a16:creationId xmlns:a16="http://schemas.microsoft.com/office/drawing/2014/main" id="{AC0F3BC8-3EBB-4FD7-9365-1F8C38958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86EB47A-02C0-4AF3-B423-60D7D85A16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28FE07-ED9C-4755-A4A7-9A1C858BD90A}" type="slidenum">
              <a:rPr lang="en-IN" smtClean="0"/>
              <a:t>‹#›</a:t>
            </a:fld>
            <a:endParaRPr lang="en-IN"/>
          </a:p>
        </p:txBody>
      </p:sp>
    </p:spTree>
    <p:extLst>
      <p:ext uri="{BB962C8B-B14F-4D97-AF65-F5344CB8AC3E}">
        <p14:creationId xmlns:p14="http://schemas.microsoft.com/office/powerpoint/2010/main" val="41705045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
        <p:cNvGrpSpPr/>
        <p:nvPr/>
      </p:nvGrpSpPr>
      <p:grpSpPr>
        <a:xfrm>
          <a:off x="0" y="0"/>
          <a:ext cx="0" cy="0"/>
          <a:chOff x="0" y="0"/>
          <a:chExt cx="0" cy="0"/>
        </a:xfrm>
      </p:grpSpPr>
      <p:pic>
        <p:nvPicPr>
          <p:cNvPr id="23" name="Google Shape;23;p22" descr="dino_3"/>
          <p:cNvPicPr preferRelativeResize="0"/>
          <p:nvPr/>
        </p:nvPicPr>
        <p:blipFill rotWithShape="1">
          <a:blip r:embed="rId12">
            <a:alphaModFix/>
          </a:blip>
          <a:srcRect/>
          <a:stretch/>
        </p:blipFill>
        <p:spPr>
          <a:xfrm>
            <a:off x="381001" y="0"/>
            <a:ext cx="1593849" cy="908050"/>
          </a:xfrm>
          <a:prstGeom prst="rect">
            <a:avLst/>
          </a:prstGeom>
          <a:noFill/>
          <a:ln>
            <a:noFill/>
          </a:ln>
        </p:spPr>
      </p:pic>
      <p:sp>
        <p:nvSpPr>
          <p:cNvPr id="24" name="Google Shape;24;p22"/>
          <p:cNvSpPr txBox="1">
            <a:spLocks noGrp="1"/>
          </p:cNvSpPr>
          <p:nvPr>
            <p:ph type="title"/>
          </p:nvPr>
        </p:nvSpPr>
        <p:spPr>
          <a:xfrm>
            <a:off x="609600" y="277812"/>
            <a:ext cx="10972800" cy="576262"/>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3200" b="1" i="0" u="none" strike="noStrike" cap="none">
                <a:solidFill>
                  <a:srgbClr val="006699"/>
                </a:solidFill>
                <a:latin typeface="Arial"/>
                <a:ea typeface="Arial"/>
                <a:cs typeface="Arial"/>
                <a:sym typeface="Arial"/>
              </a:defRPr>
            </a:lvl1pPr>
            <a:lvl2pPr marR="0" lvl="1" algn="ctr" rtl="0">
              <a:spcBef>
                <a:spcPts val="0"/>
              </a:spcBef>
              <a:spcAft>
                <a:spcPts val="0"/>
              </a:spcAft>
              <a:buSzPts val="1400"/>
              <a:buNone/>
              <a:defRPr sz="3200" b="1" i="0" u="none" strike="noStrike" cap="none">
                <a:solidFill>
                  <a:srgbClr val="006699"/>
                </a:solidFill>
                <a:latin typeface="Arial"/>
                <a:ea typeface="Arial"/>
                <a:cs typeface="Arial"/>
                <a:sym typeface="Arial"/>
              </a:defRPr>
            </a:lvl2pPr>
            <a:lvl3pPr marR="0" lvl="2" algn="ctr" rtl="0">
              <a:spcBef>
                <a:spcPts val="0"/>
              </a:spcBef>
              <a:spcAft>
                <a:spcPts val="0"/>
              </a:spcAft>
              <a:buSzPts val="1400"/>
              <a:buNone/>
              <a:defRPr sz="3200" b="1" i="0" u="none" strike="noStrike" cap="none">
                <a:solidFill>
                  <a:srgbClr val="006699"/>
                </a:solidFill>
                <a:latin typeface="Arial"/>
                <a:ea typeface="Arial"/>
                <a:cs typeface="Arial"/>
                <a:sym typeface="Arial"/>
              </a:defRPr>
            </a:lvl3pPr>
            <a:lvl4pPr marR="0" lvl="3" algn="ctr" rtl="0">
              <a:spcBef>
                <a:spcPts val="0"/>
              </a:spcBef>
              <a:spcAft>
                <a:spcPts val="0"/>
              </a:spcAft>
              <a:buSzPts val="1400"/>
              <a:buNone/>
              <a:defRPr sz="3200" b="1" i="0" u="none" strike="noStrike" cap="none">
                <a:solidFill>
                  <a:srgbClr val="006699"/>
                </a:solidFill>
                <a:latin typeface="Arial"/>
                <a:ea typeface="Arial"/>
                <a:cs typeface="Arial"/>
                <a:sym typeface="Arial"/>
              </a:defRPr>
            </a:lvl4pPr>
            <a:lvl5pPr marR="0" lvl="4" algn="ctr" rtl="0">
              <a:spcBef>
                <a:spcPts val="0"/>
              </a:spcBef>
              <a:spcAft>
                <a:spcPts val="0"/>
              </a:spcAft>
              <a:buSzPts val="1400"/>
              <a:buNone/>
              <a:defRPr sz="3200" b="1" i="0" u="none" strike="noStrike" cap="none">
                <a:solidFill>
                  <a:srgbClr val="006699"/>
                </a:solidFill>
                <a:latin typeface="Arial"/>
                <a:ea typeface="Arial"/>
                <a:cs typeface="Arial"/>
                <a:sym typeface="Arial"/>
              </a:defRPr>
            </a:lvl5pPr>
            <a:lvl6pPr marR="0" lvl="5" algn="ctr" rtl="0">
              <a:spcBef>
                <a:spcPts val="0"/>
              </a:spcBef>
              <a:spcAft>
                <a:spcPts val="0"/>
              </a:spcAft>
              <a:buSzPts val="1400"/>
              <a:buNone/>
              <a:defRPr sz="3200" b="1" i="0" u="none" strike="noStrike" cap="none">
                <a:solidFill>
                  <a:srgbClr val="006699"/>
                </a:solidFill>
                <a:latin typeface="Arial"/>
                <a:ea typeface="Arial"/>
                <a:cs typeface="Arial"/>
                <a:sym typeface="Arial"/>
              </a:defRPr>
            </a:lvl6pPr>
            <a:lvl7pPr marR="0" lvl="6" algn="ctr" rtl="0">
              <a:spcBef>
                <a:spcPts val="0"/>
              </a:spcBef>
              <a:spcAft>
                <a:spcPts val="0"/>
              </a:spcAft>
              <a:buSzPts val="1400"/>
              <a:buNone/>
              <a:defRPr sz="3200" b="1" i="0" u="none" strike="noStrike" cap="none">
                <a:solidFill>
                  <a:srgbClr val="006699"/>
                </a:solidFill>
                <a:latin typeface="Arial"/>
                <a:ea typeface="Arial"/>
                <a:cs typeface="Arial"/>
                <a:sym typeface="Arial"/>
              </a:defRPr>
            </a:lvl7pPr>
            <a:lvl8pPr marR="0" lvl="7" algn="ctr" rtl="0">
              <a:spcBef>
                <a:spcPts val="0"/>
              </a:spcBef>
              <a:spcAft>
                <a:spcPts val="0"/>
              </a:spcAft>
              <a:buSzPts val="1400"/>
              <a:buNone/>
              <a:defRPr sz="3200" b="1" i="0" u="none" strike="noStrike" cap="none">
                <a:solidFill>
                  <a:srgbClr val="006699"/>
                </a:solidFill>
                <a:latin typeface="Arial"/>
                <a:ea typeface="Arial"/>
                <a:cs typeface="Arial"/>
                <a:sym typeface="Arial"/>
              </a:defRPr>
            </a:lvl8pPr>
            <a:lvl9pPr marR="0" lvl="8" algn="ctr" rtl="0">
              <a:spcBef>
                <a:spcPts val="0"/>
              </a:spcBef>
              <a:spcAft>
                <a:spcPts val="0"/>
              </a:spcAft>
              <a:buSzPts val="1400"/>
              <a:buNone/>
              <a:defRPr sz="3200" b="1" i="0" u="none" strike="noStrike" cap="none">
                <a:solidFill>
                  <a:srgbClr val="006699"/>
                </a:solidFill>
                <a:latin typeface="Arial"/>
                <a:ea typeface="Arial"/>
                <a:cs typeface="Arial"/>
                <a:sym typeface="Arial"/>
              </a:defRPr>
            </a:lvl9pPr>
          </a:lstStyle>
          <a:p>
            <a:endParaRPr/>
          </a:p>
        </p:txBody>
      </p:sp>
      <p:sp>
        <p:nvSpPr>
          <p:cNvPr id="25" name="Google Shape;25;p22"/>
          <p:cNvSpPr txBox="1">
            <a:spLocks noGrp="1"/>
          </p:cNvSpPr>
          <p:nvPr>
            <p:ph type="body" idx="1"/>
          </p:nvPr>
        </p:nvSpPr>
        <p:spPr>
          <a:xfrm>
            <a:off x="1075267" y="1233488"/>
            <a:ext cx="10972800" cy="4530725"/>
          </a:xfrm>
          <a:prstGeom prst="rect">
            <a:avLst/>
          </a:prstGeom>
          <a:noFill/>
          <a:ln>
            <a:noFill/>
          </a:ln>
        </p:spPr>
        <p:txBody>
          <a:bodyPr spcFirstLastPara="1" wrap="square" lIns="91425" tIns="45700" rIns="91425" bIns="45700" anchor="t" anchorCtr="0">
            <a:noAutofit/>
          </a:bodyPr>
          <a:lstStyle>
            <a:lvl1pPr marL="457200" marR="0" lvl="0" indent="-331470" algn="l" rtl="0">
              <a:spcBef>
                <a:spcPts val="630"/>
              </a:spcBef>
              <a:spcAft>
                <a:spcPts val="0"/>
              </a:spcAft>
              <a:buClr>
                <a:srgbClr val="993300"/>
              </a:buClr>
              <a:buSzPts val="1620"/>
              <a:buFont typeface="Arial"/>
              <a:buChar char="●"/>
              <a:defRPr sz="1800" b="0" i="0" u="none" strike="noStrike" cap="none">
                <a:solidFill>
                  <a:schemeClr val="dk1"/>
                </a:solidFill>
                <a:latin typeface="Helvetica Neue"/>
                <a:ea typeface="Helvetica Neue"/>
                <a:cs typeface="Helvetica Neue"/>
                <a:sym typeface="Helvetica Neue"/>
              </a:defRPr>
            </a:lvl1pPr>
            <a:lvl2pPr marL="914400" marR="0" lvl="1" indent="-320040" algn="l" rtl="0">
              <a:spcBef>
                <a:spcPts val="630"/>
              </a:spcBef>
              <a:spcAft>
                <a:spcPts val="0"/>
              </a:spcAft>
              <a:buClr>
                <a:srgbClr val="CC6600"/>
              </a:buClr>
              <a:buSzPts val="1440"/>
              <a:buFont typeface="Arial"/>
              <a:buChar char="●"/>
              <a:defRPr sz="1800" b="0" i="0" u="none" strike="noStrike" cap="none">
                <a:solidFill>
                  <a:schemeClr val="dk1"/>
                </a:solidFill>
                <a:latin typeface="Helvetica Neue"/>
                <a:ea typeface="Helvetica Neue"/>
                <a:cs typeface="Helvetica Neue"/>
                <a:sym typeface="Helvetica Neue"/>
              </a:defRPr>
            </a:lvl2pPr>
            <a:lvl3pPr marL="1371600" marR="0" lvl="2" indent="-314325" algn="l" rtl="0">
              <a:spcBef>
                <a:spcPts val="630"/>
              </a:spcBef>
              <a:spcAft>
                <a:spcPts val="0"/>
              </a:spcAft>
              <a:buClr>
                <a:srgbClr val="009900"/>
              </a:buClr>
              <a:buSzPts val="1350"/>
              <a:buFont typeface="Arimo"/>
              <a:buChar char="4"/>
              <a:defRPr sz="1800" b="0" i="0" u="none" strike="noStrike" cap="none">
                <a:solidFill>
                  <a:schemeClr val="dk1"/>
                </a:solidFill>
                <a:latin typeface="Helvetica Neue"/>
                <a:ea typeface="Helvetica Neue"/>
                <a:cs typeface="Helvetica Neue"/>
                <a:sym typeface="Helvetica Neue"/>
              </a:defRPr>
            </a:lvl3pPr>
            <a:lvl4pPr marL="1828800" marR="0" lvl="3" indent="-314325" algn="l" rtl="0">
              <a:spcBef>
                <a:spcPts val="630"/>
              </a:spcBef>
              <a:spcAft>
                <a:spcPts val="0"/>
              </a:spcAft>
              <a:buClr>
                <a:schemeClr val="hlink"/>
              </a:buClr>
              <a:buSzPts val="1350"/>
              <a:buFont typeface="Helvetica Neue"/>
              <a:buChar char="–"/>
              <a:defRPr sz="1800" b="0" i="0" u="none" strike="noStrike" cap="none">
                <a:solidFill>
                  <a:schemeClr val="dk1"/>
                </a:solidFill>
                <a:latin typeface="Helvetica Neue"/>
                <a:ea typeface="Helvetica Neue"/>
                <a:cs typeface="Helvetica Neue"/>
                <a:sym typeface="Helvetica Neue"/>
              </a:defRPr>
            </a:lvl4pPr>
            <a:lvl5pPr marL="2286000" marR="0" lvl="4" indent="-314325" algn="l" rtl="0">
              <a:spcBef>
                <a:spcPts val="630"/>
              </a:spcBef>
              <a:spcAft>
                <a:spcPts val="0"/>
              </a:spcAft>
              <a:buClr>
                <a:srgbClr val="FF0066"/>
              </a:buClr>
              <a:buSzPts val="1350"/>
              <a:buFont typeface="Helvetica Neue"/>
              <a:buChar char="»"/>
              <a:defRPr sz="1800" b="0" i="0" u="none" strike="noStrike" cap="none">
                <a:solidFill>
                  <a:schemeClr val="dk1"/>
                </a:solidFill>
                <a:latin typeface="Helvetica Neue"/>
                <a:ea typeface="Helvetica Neue"/>
                <a:cs typeface="Helvetica Neue"/>
                <a:sym typeface="Helvetica Neue"/>
              </a:defRPr>
            </a:lvl5pPr>
            <a:lvl6pPr marL="2743200" marR="0" lvl="5" indent="-314325" algn="l" rtl="0">
              <a:spcBef>
                <a:spcPts val="630"/>
              </a:spcBef>
              <a:spcAft>
                <a:spcPts val="0"/>
              </a:spcAft>
              <a:buClr>
                <a:srgbClr val="FF0066"/>
              </a:buClr>
              <a:buSzPts val="1350"/>
              <a:buFont typeface="Helvetica Neue"/>
              <a:buChar char="»"/>
              <a:defRPr sz="1800" b="0" i="0" u="none" strike="noStrike" cap="none">
                <a:solidFill>
                  <a:schemeClr val="dk1"/>
                </a:solidFill>
                <a:latin typeface="Helvetica Neue"/>
                <a:ea typeface="Helvetica Neue"/>
                <a:cs typeface="Helvetica Neue"/>
                <a:sym typeface="Helvetica Neue"/>
              </a:defRPr>
            </a:lvl6pPr>
            <a:lvl7pPr marL="3200400" marR="0" lvl="6" indent="-314325" algn="l" rtl="0">
              <a:spcBef>
                <a:spcPts val="630"/>
              </a:spcBef>
              <a:spcAft>
                <a:spcPts val="0"/>
              </a:spcAft>
              <a:buClr>
                <a:srgbClr val="FF0066"/>
              </a:buClr>
              <a:buSzPts val="1350"/>
              <a:buFont typeface="Helvetica Neue"/>
              <a:buChar char="»"/>
              <a:defRPr sz="1800" b="0" i="0" u="none" strike="noStrike" cap="none">
                <a:solidFill>
                  <a:schemeClr val="dk1"/>
                </a:solidFill>
                <a:latin typeface="Helvetica Neue"/>
                <a:ea typeface="Helvetica Neue"/>
                <a:cs typeface="Helvetica Neue"/>
                <a:sym typeface="Helvetica Neue"/>
              </a:defRPr>
            </a:lvl7pPr>
            <a:lvl8pPr marL="3657600" marR="0" lvl="7" indent="-314325" algn="l" rtl="0">
              <a:spcBef>
                <a:spcPts val="630"/>
              </a:spcBef>
              <a:spcAft>
                <a:spcPts val="0"/>
              </a:spcAft>
              <a:buClr>
                <a:srgbClr val="FF0066"/>
              </a:buClr>
              <a:buSzPts val="1350"/>
              <a:buFont typeface="Helvetica Neue"/>
              <a:buChar char="»"/>
              <a:defRPr sz="1800" b="0" i="0" u="none" strike="noStrike" cap="none">
                <a:solidFill>
                  <a:schemeClr val="dk1"/>
                </a:solidFill>
                <a:latin typeface="Helvetica Neue"/>
                <a:ea typeface="Helvetica Neue"/>
                <a:cs typeface="Helvetica Neue"/>
                <a:sym typeface="Helvetica Neue"/>
              </a:defRPr>
            </a:lvl8pPr>
            <a:lvl9pPr marL="4114800" marR="0" lvl="8" indent="-314325" algn="l" rtl="0">
              <a:spcBef>
                <a:spcPts val="630"/>
              </a:spcBef>
              <a:spcAft>
                <a:spcPts val="0"/>
              </a:spcAft>
              <a:buClr>
                <a:srgbClr val="FF0066"/>
              </a:buClr>
              <a:buSzPts val="1350"/>
              <a:buFont typeface="Helvetica Neue"/>
              <a:buChar char="»"/>
              <a:defRPr sz="1800" b="0" i="0" u="none" strike="noStrike" cap="none">
                <a:solidFill>
                  <a:schemeClr val="dk1"/>
                </a:solidFill>
                <a:latin typeface="Helvetica Neue"/>
                <a:ea typeface="Helvetica Neue"/>
                <a:cs typeface="Helvetica Neue"/>
                <a:sym typeface="Helvetica Neue"/>
              </a:defRPr>
            </a:lvl9pPr>
          </a:lstStyle>
          <a:p>
            <a:endParaRPr/>
          </a:p>
        </p:txBody>
      </p:sp>
      <p:sp>
        <p:nvSpPr>
          <p:cNvPr id="26" name="Google Shape;26;p22"/>
          <p:cNvSpPr txBox="1"/>
          <p:nvPr/>
        </p:nvSpPr>
        <p:spPr>
          <a:xfrm>
            <a:off x="0" y="0"/>
            <a:ext cx="304800" cy="2286000"/>
          </a:xfrm>
          <a:prstGeom prst="rect">
            <a:avLst/>
          </a:prstGeom>
          <a:solidFill>
            <a:srgbClr val="3366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Verdana"/>
              <a:ea typeface="Verdana"/>
              <a:cs typeface="Verdana"/>
              <a:sym typeface="Verdana"/>
            </a:endParaRPr>
          </a:p>
        </p:txBody>
      </p:sp>
      <p:cxnSp>
        <p:nvCxnSpPr>
          <p:cNvPr id="27" name="Google Shape;27;p22"/>
          <p:cNvCxnSpPr/>
          <p:nvPr/>
        </p:nvCxnSpPr>
        <p:spPr>
          <a:xfrm>
            <a:off x="609600" y="860425"/>
            <a:ext cx="10769600" cy="0"/>
          </a:xfrm>
          <a:prstGeom prst="straightConnector1">
            <a:avLst/>
          </a:prstGeom>
          <a:noFill/>
          <a:ln w="19050" cap="flat" cmpd="sng">
            <a:solidFill>
              <a:srgbClr val="336699"/>
            </a:solidFill>
            <a:prstDash val="solid"/>
            <a:miter lim="800000"/>
            <a:headEnd type="none" w="med" len="med"/>
            <a:tailEnd type="none" w="med" len="med"/>
          </a:ln>
        </p:spPr>
      </p:cxnSp>
      <p:sp>
        <p:nvSpPr>
          <p:cNvPr id="28" name="Google Shape;28;p22"/>
          <p:cNvSpPr txBox="1"/>
          <p:nvPr/>
        </p:nvSpPr>
        <p:spPr>
          <a:xfrm>
            <a:off x="0" y="2286000"/>
            <a:ext cx="304800" cy="2286000"/>
          </a:xfrm>
          <a:prstGeom prst="rect">
            <a:avLst/>
          </a:prstGeom>
          <a:solidFill>
            <a:srgbClr val="99CC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Verdana"/>
              <a:ea typeface="Verdana"/>
              <a:cs typeface="Verdana"/>
              <a:sym typeface="Verdana"/>
            </a:endParaRPr>
          </a:p>
        </p:txBody>
      </p:sp>
      <p:sp>
        <p:nvSpPr>
          <p:cNvPr id="29" name="Google Shape;29;p22"/>
          <p:cNvSpPr txBox="1"/>
          <p:nvPr/>
        </p:nvSpPr>
        <p:spPr>
          <a:xfrm>
            <a:off x="0" y="4572000"/>
            <a:ext cx="304800" cy="2286000"/>
          </a:xfrm>
          <a:prstGeom prst="rect">
            <a:avLst/>
          </a:prstGeom>
          <a:solidFill>
            <a:srgbClr val="3366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Verdana"/>
              <a:ea typeface="Verdana"/>
              <a:cs typeface="Verdana"/>
              <a:sym typeface="Verdana"/>
            </a:endParaRPr>
          </a:p>
        </p:txBody>
      </p:sp>
      <p:sp>
        <p:nvSpPr>
          <p:cNvPr id="30" name="Google Shape;30;p22"/>
          <p:cNvSpPr txBox="1"/>
          <p:nvPr/>
        </p:nvSpPr>
        <p:spPr>
          <a:xfrm>
            <a:off x="5628217" y="6613525"/>
            <a:ext cx="690033" cy="2460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6699"/>
              </a:buClr>
              <a:buSzPts val="1000"/>
              <a:buFont typeface="Helvetica Neue"/>
              <a:buNone/>
            </a:pPr>
            <a:r>
              <a:rPr lang="en-US" sz="1000" b="1" i="0" u="none">
                <a:solidFill>
                  <a:srgbClr val="006699"/>
                </a:solidFill>
                <a:latin typeface="Helvetica Neue"/>
                <a:ea typeface="Helvetica Neue"/>
                <a:cs typeface="Helvetica Neue"/>
                <a:sym typeface="Helvetica Neue"/>
              </a:rPr>
              <a:t>10.</a:t>
            </a:r>
            <a:fld id="{00000000-1234-1234-1234-123412341234}" type="slidenum">
              <a:rPr lang="en-US" sz="1000" b="1" i="0" u="none">
                <a:solidFill>
                  <a:srgbClr val="006699"/>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6699"/>
                </a:buClr>
                <a:buSzPts val="1000"/>
                <a:buFont typeface="Helvetica Neue"/>
                <a:buNone/>
              </a:pPr>
              <a:t>‹#›</a:t>
            </a:fld>
            <a:endParaRPr sz="1800"/>
          </a:p>
        </p:txBody>
      </p:sp>
      <p:sp>
        <p:nvSpPr>
          <p:cNvPr id="31" name="Google Shape;31;p22"/>
          <p:cNvSpPr txBox="1"/>
          <p:nvPr/>
        </p:nvSpPr>
        <p:spPr>
          <a:xfrm>
            <a:off x="8652934" y="6588125"/>
            <a:ext cx="3617383" cy="2460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6699"/>
              </a:buClr>
              <a:buSzPts val="1000"/>
              <a:buFont typeface="Helvetica Neue"/>
              <a:buNone/>
            </a:pPr>
            <a:r>
              <a:rPr lang="en-US" sz="1000" b="1" i="0" u="none">
                <a:solidFill>
                  <a:srgbClr val="006699"/>
                </a:solidFill>
                <a:latin typeface="Helvetica Neue"/>
                <a:ea typeface="Helvetica Neue"/>
                <a:cs typeface="Helvetica Neue"/>
                <a:sym typeface="Helvetica Neue"/>
              </a:rPr>
              <a:t>Silberschatz, Galvin and Gagne ©2013</a:t>
            </a:r>
            <a:endParaRPr sz="1800"/>
          </a:p>
        </p:txBody>
      </p:sp>
      <p:sp>
        <p:nvSpPr>
          <p:cNvPr id="32" name="Google Shape;32;p22"/>
          <p:cNvSpPr txBox="1"/>
          <p:nvPr/>
        </p:nvSpPr>
        <p:spPr>
          <a:xfrm>
            <a:off x="247649" y="6621462"/>
            <a:ext cx="3545416" cy="2460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699"/>
              </a:buClr>
              <a:buSzPts val="1000"/>
              <a:buFont typeface="Helvetica Neue"/>
              <a:buNone/>
            </a:pPr>
            <a:r>
              <a:rPr lang="en-US" sz="1000" b="1" i="0" u="none">
                <a:solidFill>
                  <a:srgbClr val="006699"/>
                </a:solidFill>
                <a:latin typeface="Helvetica Neue"/>
                <a:ea typeface="Helvetica Neue"/>
                <a:cs typeface="Helvetica Neue"/>
                <a:sym typeface="Helvetica Neue"/>
              </a:rPr>
              <a:t>Operating System Concepts – 9</a:t>
            </a:r>
            <a:r>
              <a:rPr lang="en-US" sz="1000" b="1" i="0" u="none" baseline="30000">
                <a:solidFill>
                  <a:srgbClr val="006699"/>
                </a:solidFill>
                <a:latin typeface="Helvetica Neue"/>
                <a:ea typeface="Helvetica Neue"/>
                <a:cs typeface="Helvetica Neue"/>
                <a:sym typeface="Helvetica Neue"/>
              </a:rPr>
              <a:t>th</a:t>
            </a:r>
            <a:r>
              <a:rPr lang="en-US" sz="1000" b="1" i="0" u="none">
                <a:solidFill>
                  <a:srgbClr val="006699"/>
                </a:solidFill>
                <a:latin typeface="Helvetica Neue"/>
                <a:ea typeface="Helvetica Neue"/>
                <a:cs typeface="Helvetica Neue"/>
                <a:sym typeface="Helvetica Neue"/>
              </a:rPr>
              <a:t> Edition</a:t>
            </a:r>
            <a:endParaRPr sz="1800"/>
          </a:p>
        </p:txBody>
      </p:sp>
      <p:pic>
        <p:nvPicPr>
          <p:cNvPr id="33" name="Google Shape;33;p22" descr="dino_6"/>
          <p:cNvPicPr preferRelativeResize="0"/>
          <p:nvPr/>
        </p:nvPicPr>
        <p:blipFill rotWithShape="1">
          <a:blip r:embed="rId13">
            <a:alphaModFix/>
          </a:blip>
          <a:srcRect/>
          <a:stretch/>
        </p:blipFill>
        <p:spPr>
          <a:xfrm>
            <a:off x="10365317" y="5849937"/>
            <a:ext cx="1712383" cy="792162"/>
          </a:xfrm>
          <a:prstGeom prst="rect">
            <a:avLst/>
          </a:prstGeom>
          <a:noFill/>
          <a:ln>
            <a:noFill/>
          </a:ln>
        </p:spPr>
      </p:pic>
    </p:spTree>
    <p:extLst>
      <p:ext uri="{BB962C8B-B14F-4D97-AF65-F5344CB8AC3E}">
        <p14:creationId xmlns:p14="http://schemas.microsoft.com/office/powerpoint/2010/main" val="3223926396"/>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hyperlink" Target="https://www.gatevidyalay.com/disk-scheduling-disk-scheduling-algorithms/" TargetMode="Externa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hyperlink" Target="https://www.gatevidyalay.com/scan-algorithm-disk-scheduling-algorithms/" TargetMode="Externa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hyperlink" Target="https://www.gatevidyalay.com/scan-algorithm-disk-scheduling-algorithms/" TargetMode="Externa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hyperlink" Target="https://www.gatevidyalay.com/look-algorithm-disk-scheduling-algorithms/" TargetMode="Externa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3.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8.xml"/><Relationship Id="rId1" Type="http://schemas.openxmlformats.org/officeDocument/2006/relationships/themeOverride" Target="../theme/themeOverride4.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5.xml"/></Relationships>
</file>

<file path=ppt/slides/_rels/slide48.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slideLayout" Target="../slideLayouts/slideLayout18.xml"/><Relationship Id="rId1" Type="http://schemas.openxmlformats.org/officeDocument/2006/relationships/themeOverride" Target="../theme/themeOverride6.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7.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8.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9.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18.xml"/><Relationship Id="rId1" Type="http://schemas.openxmlformats.org/officeDocument/2006/relationships/themeOverride" Target="../theme/themeOverride10.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11.xml"/></Relationships>
</file>

<file path=ppt/slides/_rels/slide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18.xml"/><Relationship Id="rId1" Type="http://schemas.openxmlformats.org/officeDocument/2006/relationships/themeOverride" Target="../theme/themeOverride1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13.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14.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slideLayout" Target="../slideLayouts/slideLayout18.xml"/><Relationship Id="rId1" Type="http://schemas.openxmlformats.org/officeDocument/2006/relationships/themeOverride" Target="../theme/themeOverride16.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mlDrawing" Target="../drawings/vmlDrawing1.vml"/><Relationship Id="rId1" Type="http://schemas.openxmlformats.org/officeDocument/2006/relationships/themeOverride" Target="../theme/themeOverride17.xml"/><Relationship Id="rId5" Type="http://schemas.openxmlformats.org/officeDocument/2006/relationships/image" Target="../media/image28.emf"/><Relationship Id="rId4" Type="http://schemas.openxmlformats.org/officeDocument/2006/relationships/oleObject" Target="../embeddings/oleObject1.bin"/></Relationships>
</file>

<file path=ppt/slides/_rels/slide6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18.xml"/><Relationship Id="rId1" Type="http://schemas.openxmlformats.org/officeDocument/2006/relationships/themeOverride" Target="../theme/themeOverride18.xml"/></Relationships>
</file>

<file path=ppt/slides/_rels/slide6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18.xml"/><Relationship Id="rId1" Type="http://schemas.openxmlformats.org/officeDocument/2006/relationships/themeOverride" Target="../theme/themeOverride19.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20.xml"/></Relationships>
</file>

<file path=ppt/slides/_rels/slide6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18.xml"/><Relationship Id="rId1" Type="http://schemas.openxmlformats.org/officeDocument/2006/relationships/themeOverride" Target="../theme/themeOverride21.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2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23.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24.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slideLayout" Target="../slideLayouts/slideLayout18.xml"/><Relationship Id="rId1" Type="http://schemas.openxmlformats.org/officeDocument/2006/relationships/themeOverride" Target="../theme/themeOverride26.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27.xml"/></Relationships>
</file>

<file path=ppt/slides/_rels/slide7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18.xml"/><Relationship Id="rId1" Type="http://schemas.openxmlformats.org/officeDocument/2006/relationships/themeOverride" Target="../theme/themeOverride28.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29.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30.xml"/></Relationships>
</file>

<file path=ppt/slides/_rels/slide7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18.xml"/><Relationship Id="rId1" Type="http://schemas.openxmlformats.org/officeDocument/2006/relationships/themeOverride" Target="../theme/themeOverride31.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slideLayout" Target="../slideLayouts/slideLayout18.xml"/><Relationship Id="rId1" Type="http://schemas.openxmlformats.org/officeDocument/2006/relationships/themeOverride" Target="../theme/themeOverride33.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34.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35.xml"/></Relationships>
</file>

<file path=ppt/slides/_rels/slide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36.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18.xml"/><Relationship Id="rId1" Type="http://schemas.openxmlformats.org/officeDocument/2006/relationships/themeOverride" Target="../theme/themeOverride37.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38.xml"/></Relationships>
</file>

<file path=ppt/slides/_rels/slide8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18.xml"/><Relationship Id="rId1" Type="http://schemas.openxmlformats.org/officeDocument/2006/relationships/themeOverride" Target="../theme/themeOverride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9CAF7C-76FC-4431-BF04-5097E1B126D6}"/>
              </a:ext>
            </a:extLst>
          </p:cNvPr>
          <p:cNvSpPr txBox="1"/>
          <p:nvPr/>
        </p:nvSpPr>
        <p:spPr>
          <a:xfrm>
            <a:off x="1341966" y="2086338"/>
            <a:ext cx="9762067" cy="1384995"/>
          </a:xfrm>
          <a:prstGeom prst="rect">
            <a:avLst/>
          </a:prstGeom>
          <a:noFill/>
        </p:spPr>
        <p:txBody>
          <a:bodyPr wrap="square">
            <a:spAutoFit/>
          </a:bodyPr>
          <a:lstStyle/>
          <a:p>
            <a:pPr algn="ctr"/>
            <a:r>
              <a:rPr lang="en-IN" sz="2800" b="1" i="0"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Unit 4</a:t>
            </a:r>
          </a:p>
          <a:p>
            <a:pPr algn="ctr"/>
            <a:endParaRPr lang="en-IN" sz="2800"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US" sz="2800"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Disk performance optimization and </a:t>
            </a:r>
            <a:r>
              <a:rPr lang="en-IN" sz="2800"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File Systems</a:t>
            </a:r>
            <a:endParaRPr lang="en-US" sz="2800"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656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0E5CDD6-204F-46E6-B856-465F630B6387}"/>
              </a:ext>
            </a:extLst>
          </p:cNvPr>
          <p:cNvSpPr txBox="1"/>
          <p:nvPr/>
        </p:nvSpPr>
        <p:spPr>
          <a:xfrm>
            <a:off x="368300" y="1243298"/>
            <a:ext cx="11455400" cy="36933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CD-Recordable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Physically, CD-Recordable (CD-R) stars are similar to CD-ROMs in that they are made of 120mm polycarbonate blanks; however, unlike CD-ROMs, CD-R stars contain a groove that is 0.6mm wide to direct the laser during the writing process.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CD-Rewritable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CD-</a:t>
            </a:r>
            <a:r>
              <a:rPr kumimoji="0" lang="en-US" sz="1800" b="0" i="0" u="none" strike="noStrike" kern="1200" cap="none" spc="0" normalizeH="0" baseline="0" noProof="0" dirty="0" err="1">
                <a:ln>
                  <a:noFill/>
                </a:ln>
                <a:solidFill>
                  <a:srgbClr val="333333"/>
                </a:solidFill>
                <a:effectLst/>
                <a:uLnTx/>
                <a:uFillTx/>
                <a:latin typeface="Times New Roman" panose="02020603050405020304" pitchFamily="18" charset="0"/>
                <a:ea typeface="+mn-ea"/>
                <a:cs typeface="Times New Roman" panose="02020603050405020304" pitchFamily="18" charset="0"/>
              </a:rPr>
              <a:t>ReWritable</a:t>
            </a: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 (CD-RW) is a technology that was developed in response to public demand for a rewritable CD-ROM. This technology uses media of the same size as CD-Recordable (CD-R), and it was given the acronym CD-RW (CD-R).</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However, the recording layer of a CD-RW is made from an alloy that consists of silver, antimony, indium, and tellurium.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DVD</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DVD stands for "digital video disc" or "digital versatile disc." The general layout of a DVD is comparable to that of a CD; both formats make use of injection-molded polycarbonate discs measuring 120 </a:t>
            </a:r>
            <a:r>
              <a:rPr kumimoji="0" lang="en-US" sz="1800" b="0" i="0" u="none" strike="noStrike" kern="1200" cap="none" spc="0" normalizeH="0" baseline="0" noProof="0" dirty="0" err="1">
                <a:ln>
                  <a:noFill/>
                </a:ln>
                <a:solidFill>
                  <a:srgbClr val="333333"/>
                </a:solidFill>
                <a:effectLst/>
                <a:uLnTx/>
                <a:uFillTx/>
                <a:latin typeface="Times New Roman" panose="02020603050405020304" pitchFamily="18" charset="0"/>
                <a:ea typeface="+mn-ea"/>
                <a:cs typeface="Times New Roman" panose="02020603050405020304" pitchFamily="18" charset="0"/>
              </a:rPr>
              <a:t>millimetres</a:t>
            </a: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 in diameter and containing pits and lands that are illuminated by a laser diode and read by a photodetector.</a:t>
            </a:r>
          </a:p>
        </p:txBody>
      </p:sp>
    </p:spTree>
    <p:extLst>
      <p:ext uri="{BB962C8B-B14F-4D97-AF65-F5344CB8AC3E}">
        <p14:creationId xmlns:p14="http://schemas.microsoft.com/office/powerpoint/2010/main" val="348365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9CAF7C-76FC-4431-BF04-5097E1B126D6}"/>
              </a:ext>
            </a:extLst>
          </p:cNvPr>
          <p:cNvSpPr txBox="1"/>
          <p:nvPr/>
        </p:nvSpPr>
        <p:spPr>
          <a:xfrm>
            <a:off x="364065" y="-33868"/>
            <a:ext cx="11684002" cy="6552050"/>
          </a:xfrm>
          <a:prstGeom prst="rect">
            <a:avLst/>
          </a:prstGeom>
          <a:noFill/>
        </p:spPr>
        <p:txBody>
          <a:bodyPr wrap="square">
            <a:spAutoFit/>
          </a:bodyPr>
          <a:lstStyle/>
          <a:p>
            <a:pPr marL="0" marR="0" lvl="0" indent="0" algn="just" defTabSz="914400" rtl="0" eaLnBrk="1" fontAlgn="base" latinLnBrk="0" hangingPunct="1">
              <a:lnSpc>
                <a:spcPct val="100000"/>
              </a:lnSpc>
              <a:spcBef>
                <a:spcPts val="0"/>
              </a:spcBef>
              <a:spcAft>
                <a:spcPts val="0"/>
              </a:spcAft>
              <a:buClrTx/>
              <a:buSzTx/>
              <a:buFontTx/>
              <a:buNone/>
              <a:tabLst/>
              <a:defRPr/>
            </a:pPr>
            <a:r>
              <a:rPr kumimoji="0" lang="en-IN" sz="2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Disk Formatting</a:t>
            </a:r>
          </a:p>
          <a:p>
            <a:pPr marL="0" marR="0" lvl="0" indent="0" algn="just" defTabSz="914400" rtl="0" eaLnBrk="1" fontAlgn="base"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base" latinLnBrk="0" hangingPunct="1">
              <a:lnSpc>
                <a:spcPct val="150000"/>
              </a:lnSpc>
              <a:spcBef>
                <a:spcPts val="0"/>
              </a:spcBef>
              <a:spcAft>
                <a:spcPts val="1200"/>
              </a:spcAft>
              <a:buClrTx/>
              <a:buSzTx/>
              <a:buFont typeface="Wingdings" panose="05000000000000000000" pitchFamily="2" charset="2"/>
              <a:buChar char="Ø"/>
              <a:tabLst/>
              <a:defRPr/>
            </a:pPr>
            <a:r>
              <a:rPr kumimoji="0" lang="en-US" sz="1800" b="1"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rPr>
              <a:t>Disk formatting</a:t>
            </a:r>
            <a:r>
              <a:rPr kumimoji="0" lang="en-US" sz="1800" b="0"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rPr>
              <a:t> is a process to configure the data-storage devices such as hard-drive, floppy disk and flash drive when we are going to use them for the very first time or we can say initial usage. </a:t>
            </a:r>
          </a:p>
          <a:p>
            <a:pPr marL="285750" marR="0" lvl="0" indent="-285750" algn="just" defTabSz="914400" rtl="0" eaLnBrk="1" fontAlgn="base" latinLnBrk="0" hangingPunct="1">
              <a:lnSpc>
                <a:spcPct val="150000"/>
              </a:lnSpc>
              <a:spcBef>
                <a:spcPts val="0"/>
              </a:spcBef>
              <a:spcAft>
                <a:spcPts val="120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rPr>
              <a:t>Disk formatting is usually required when new operating system is going to be used by the user. </a:t>
            </a:r>
          </a:p>
          <a:p>
            <a:pPr marL="285750" marR="0" lvl="0" indent="-285750" algn="just" defTabSz="914400" rtl="0" eaLnBrk="1" fontAlgn="base" latinLnBrk="0" hangingPunct="1">
              <a:lnSpc>
                <a:spcPct val="150000"/>
              </a:lnSpc>
              <a:spcBef>
                <a:spcPts val="0"/>
              </a:spcBef>
              <a:spcAft>
                <a:spcPts val="120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rPr>
              <a:t>It is also done when there is </a:t>
            </a:r>
            <a:r>
              <a:rPr kumimoji="0" lang="en-US" sz="1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space issue </a:t>
            </a:r>
            <a:r>
              <a:rPr kumimoji="0" lang="en-US" sz="1800" b="0"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rPr>
              <a:t>and we require additional space for the storage of more data in the drives. </a:t>
            </a:r>
          </a:p>
          <a:p>
            <a:pPr marL="285750" marR="0" lvl="0" indent="-285750" algn="just" defTabSz="914400" rtl="0" eaLnBrk="1" fontAlgn="base" latinLnBrk="0" hangingPunct="1">
              <a:lnSpc>
                <a:spcPct val="150000"/>
              </a:lnSpc>
              <a:spcBef>
                <a:spcPts val="0"/>
              </a:spcBef>
              <a:spcAft>
                <a:spcPts val="120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rPr>
              <a:t>When we format the disk then the existing files within the disk is also erased. </a:t>
            </a:r>
          </a:p>
          <a:p>
            <a:pPr marL="285750" marR="0" lvl="0" indent="-285750" algn="just" defTabSz="914400" rtl="0" eaLnBrk="1" fontAlgn="base" latinLnBrk="0" hangingPunct="1">
              <a:lnSpc>
                <a:spcPct val="150000"/>
              </a:lnSpc>
              <a:spcBef>
                <a:spcPts val="0"/>
              </a:spcBef>
              <a:spcAft>
                <a:spcPts val="120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rPr>
              <a:t>When we are going to use hard-drive for initial use it is going to search for </a:t>
            </a:r>
            <a:r>
              <a:rPr kumimoji="0" lang="en-US" sz="1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virus</a:t>
            </a:r>
            <a:r>
              <a:rPr kumimoji="0" lang="en-US" sz="1800" b="0"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rPr>
              <a:t>. It can scan for virus and repair the bad sectors within the drive. </a:t>
            </a:r>
          </a:p>
          <a:p>
            <a:pPr marL="285750" marR="0" lvl="0" indent="-285750" algn="just" defTabSz="914400" rtl="0" eaLnBrk="1" fontAlgn="base" latinLnBrk="0" hangingPunct="1">
              <a:lnSpc>
                <a:spcPct val="150000"/>
              </a:lnSpc>
              <a:spcBef>
                <a:spcPts val="0"/>
              </a:spcBef>
              <a:spcAft>
                <a:spcPts val="120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rPr>
              <a:t>Disk formatting has also the capability to erase the </a:t>
            </a:r>
            <a:r>
              <a:rPr kumimoji="0" lang="en-US" sz="1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bad applications </a:t>
            </a:r>
            <a:r>
              <a:rPr kumimoji="0" lang="en-US" sz="1800" b="0"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rPr>
              <a:t>and various sophisticated viruses. </a:t>
            </a:r>
          </a:p>
          <a:p>
            <a:pPr marL="285750" marR="0" lvl="0" indent="-285750" algn="just" defTabSz="914400" rtl="0" eaLnBrk="1" fontAlgn="base" latinLnBrk="0" hangingPunct="1">
              <a:lnSpc>
                <a:spcPct val="150000"/>
              </a:lnSpc>
              <a:spcBef>
                <a:spcPts val="0"/>
              </a:spcBef>
              <a:spcAft>
                <a:spcPts val="120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rPr>
              <a:t>We must have the backup of all the data and applications which we require. </a:t>
            </a:r>
          </a:p>
          <a:p>
            <a:pPr marL="285750" marR="0" lvl="0" indent="-285750" algn="just" defTabSz="914400" rtl="0" eaLnBrk="1" fontAlgn="base" latinLnBrk="0" hangingPunct="1">
              <a:lnSpc>
                <a:spcPct val="150000"/>
              </a:lnSpc>
              <a:spcBef>
                <a:spcPts val="0"/>
              </a:spcBef>
              <a:spcAft>
                <a:spcPts val="120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rPr>
              <a:t>No-doubt disk formatting requires time. </a:t>
            </a:r>
          </a:p>
          <a:p>
            <a:pPr marL="285750" marR="0" lvl="0" indent="-285750" algn="just" defTabSz="914400" rtl="0" eaLnBrk="1" fontAlgn="base" latinLnBrk="0" hangingPunct="1">
              <a:lnSpc>
                <a:spcPct val="150000"/>
              </a:lnSpc>
              <a:spcBef>
                <a:spcPts val="0"/>
              </a:spcBef>
              <a:spcAft>
                <a:spcPts val="120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rPr>
              <a:t>But the frequent formatting of the disk decreases the life of the hard-drive.</a:t>
            </a:r>
          </a:p>
        </p:txBody>
      </p:sp>
    </p:spTree>
    <p:extLst>
      <p:ext uri="{BB962C8B-B14F-4D97-AF65-F5344CB8AC3E}">
        <p14:creationId xmlns:p14="http://schemas.microsoft.com/office/powerpoint/2010/main" val="3894336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2F40CC-FDAF-4308-9734-CE367154BAC4}"/>
              </a:ext>
            </a:extLst>
          </p:cNvPr>
          <p:cNvPicPr>
            <a:picLocks noChangeAspect="1"/>
          </p:cNvPicPr>
          <p:nvPr/>
        </p:nvPicPr>
        <p:blipFill>
          <a:blip r:embed="rId2"/>
          <a:stretch>
            <a:fillRect/>
          </a:stretch>
        </p:blipFill>
        <p:spPr>
          <a:xfrm>
            <a:off x="2099726" y="1693334"/>
            <a:ext cx="7687748" cy="3682999"/>
          </a:xfrm>
          <a:prstGeom prst="rect">
            <a:avLst/>
          </a:prstGeom>
        </p:spPr>
      </p:pic>
      <p:sp>
        <p:nvSpPr>
          <p:cNvPr id="5" name="TextBox 4">
            <a:extLst>
              <a:ext uri="{FF2B5EF4-FFF2-40B4-BE49-F238E27FC236}">
                <a16:creationId xmlns:a16="http://schemas.microsoft.com/office/drawing/2014/main" id="{D04BB9B0-34EC-4604-9408-614FC2C0B690}"/>
              </a:ext>
            </a:extLst>
          </p:cNvPr>
          <p:cNvSpPr txBox="1"/>
          <p:nvPr/>
        </p:nvSpPr>
        <p:spPr>
          <a:xfrm>
            <a:off x="948266" y="738201"/>
            <a:ext cx="6096000" cy="523220"/>
          </a:xfrm>
          <a:prstGeom prst="rect">
            <a:avLst/>
          </a:prstGeom>
          <a:noFill/>
        </p:spPr>
        <p:txBody>
          <a:bodyPr wrap="square">
            <a:spAutoFit/>
          </a:bodyPr>
          <a:lstStyle/>
          <a:p>
            <a:pPr marL="0" marR="0" lvl="0" indent="0" algn="just" defTabSz="914400" rtl="0" eaLnBrk="1" fontAlgn="base" latinLnBrk="0" hangingPunct="1">
              <a:lnSpc>
                <a:spcPct val="100000"/>
              </a:lnSpc>
              <a:spcBef>
                <a:spcPts val="0"/>
              </a:spcBef>
              <a:spcAft>
                <a:spcPts val="0"/>
              </a:spcAft>
              <a:buClrTx/>
              <a:buSzTx/>
              <a:buFontTx/>
              <a:buNone/>
              <a:tabLst/>
              <a:defRPr/>
            </a:pPr>
            <a:r>
              <a:rPr kumimoji="0" lang="en-IN" sz="2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Source Sans 3"/>
                <a:ea typeface="+mn-ea"/>
                <a:cs typeface="+mn-cs"/>
              </a:rPr>
              <a:t>Disk Formatting</a:t>
            </a:r>
          </a:p>
        </p:txBody>
      </p:sp>
    </p:spTree>
    <p:extLst>
      <p:ext uri="{BB962C8B-B14F-4D97-AF65-F5344CB8AC3E}">
        <p14:creationId xmlns:p14="http://schemas.microsoft.com/office/powerpoint/2010/main" val="2198878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F013B70-1150-469B-9AA9-353EB374ACD3}"/>
              </a:ext>
            </a:extLst>
          </p:cNvPr>
          <p:cNvSpPr txBox="1"/>
          <p:nvPr/>
        </p:nvSpPr>
        <p:spPr>
          <a:xfrm>
            <a:off x="186266" y="346083"/>
            <a:ext cx="11616267" cy="5521383"/>
          </a:xfrm>
          <a:prstGeom prst="rect">
            <a:avLst/>
          </a:prstGeom>
          <a:noFill/>
        </p:spPr>
        <p:txBody>
          <a:bodyPr wrap="square">
            <a:spAutoFit/>
          </a:bodyPr>
          <a:lstStyle/>
          <a:p>
            <a:pPr marL="514350" marR="0" lvl="0" indent="-514350" algn="just" defTabSz="914400" rtl="0" eaLnBrk="1" fontAlgn="base" latinLnBrk="0" hangingPunct="1">
              <a:lnSpc>
                <a:spcPct val="100000"/>
              </a:lnSpc>
              <a:spcBef>
                <a:spcPts val="0"/>
              </a:spcBef>
              <a:spcAft>
                <a:spcPts val="0"/>
              </a:spcAft>
              <a:buClrTx/>
              <a:buSzTx/>
              <a:buFontTx/>
              <a:buAutoNum type="arabicPeriod"/>
              <a:tabLst/>
              <a:defRPr/>
            </a:pPr>
            <a:r>
              <a:rPr kumimoji="0" lang="en-US" sz="2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Low-level Formatting : </a:t>
            </a:r>
          </a:p>
          <a:p>
            <a:pPr marL="0" marR="0" lvl="0" indent="0" algn="just" defTabSz="914400" rtl="0" eaLnBrk="1" fontAlgn="base" latinLnBrk="0" hangingPunct="1">
              <a:lnSpc>
                <a:spcPct val="100000"/>
              </a:lnSpc>
              <a:spcBef>
                <a:spcPts val="0"/>
              </a:spcBef>
              <a:spcAft>
                <a:spcPts val="0"/>
              </a:spcAft>
              <a:buClrTx/>
              <a:buSzTx/>
              <a:buFontTx/>
              <a:buNone/>
              <a:tabLst/>
              <a:defRPr/>
            </a:pPr>
            <a:endParaRPr kumimoji="0" lang="en-US" sz="2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a:p>
            <a:pPr marL="285750" marR="0" lvl="0" indent="-285750" algn="just" defTabSz="914400" rtl="0" eaLnBrk="1" fontAlgn="base" latinLnBrk="0" hangingPunct="1">
              <a:lnSpc>
                <a:spcPct val="15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273239"/>
                </a:solidFill>
                <a:effectLst/>
                <a:uLnTx/>
                <a:uFillTx/>
                <a:latin typeface="Times New Roman" panose="02020603050405020304" pitchFamily="18" charset="0"/>
                <a:cs typeface="Times New Roman" panose="02020603050405020304" pitchFamily="18" charset="0"/>
              </a:rPr>
              <a:t>Low level formatting is a type of physical formatting. It is the process of marking of cylinders and tracks of the blank hard-disk. After this there is the division of tracks into sectors with the sector markers. Now-a-days low-level formatting is performed by the hard-disk manufactures themselves. </a:t>
            </a:r>
          </a:p>
          <a:p>
            <a:pPr marL="0" marR="0" lvl="0" indent="0" algn="just" defTabSz="914400" rtl="0" eaLnBrk="1" fontAlgn="base" latinLnBrk="0" hangingPunct="1">
              <a:lnSpc>
                <a:spcPct val="15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273239"/>
              </a:solidFill>
              <a:effectLst/>
              <a:uLnTx/>
              <a:uFillTx/>
              <a:latin typeface="Times New Roman" panose="02020603050405020304" pitchFamily="18" charset="0"/>
              <a:cs typeface="Times New Roman" panose="02020603050405020304" pitchFamily="18" charset="0"/>
            </a:endParaRPr>
          </a:p>
          <a:p>
            <a:pPr marL="285750" marR="0" lvl="0" indent="-285750" algn="just" defTabSz="914400" rtl="0" eaLnBrk="1" fontAlgn="base" latinLnBrk="0" hangingPunct="1">
              <a:lnSpc>
                <a:spcPct val="15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273239"/>
                </a:solidFill>
                <a:effectLst/>
                <a:uLnTx/>
                <a:uFillTx/>
                <a:latin typeface="Times New Roman" panose="02020603050405020304" pitchFamily="18" charset="0"/>
                <a:cs typeface="Times New Roman" panose="02020603050405020304" pitchFamily="18" charset="0"/>
              </a:rPr>
              <a:t>We have data in our hard-disk and when we perform low-level formatting in the presence of data in the hard-disk all the data have been erased and it is impossible to recover that data. Some users make such a format that they can avoid their privacy leakage. Otherwise low-level will cause damage to hard-disk shortens the service-life.</a:t>
            </a:r>
          </a:p>
          <a:p>
            <a:pPr marL="0" marR="0" lvl="0" indent="0" algn="just" defTabSz="914400" rtl="0" eaLnBrk="1" fontAlgn="base"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73239"/>
                </a:solidFill>
                <a:effectLst/>
                <a:uLnTx/>
                <a:uFillTx/>
                <a:latin typeface="Times New Roman" panose="02020603050405020304" pitchFamily="18" charset="0"/>
                <a:cs typeface="Times New Roman" panose="02020603050405020304" pitchFamily="18" charset="0"/>
              </a:rPr>
              <a:t> </a:t>
            </a:r>
          </a:p>
          <a:p>
            <a:pPr marL="285750" marR="0" lvl="0" indent="-285750" algn="just" defTabSz="914400" rtl="0" eaLnBrk="1" fontAlgn="base" latinLnBrk="0" hangingPunct="1">
              <a:lnSpc>
                <a:spcPct val="15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273239"/>
                </a:solidFill>
                <a:effectLst/>
                <a:uLnTx/>
                <a:uFillTx/>
                <a:latin typeface="Times New Roman" panose="02020603050405020304" pitchFamily="18" charset="0"/>
                <a:cs typeface="Times New Roman" panose="02020603050405020304" pitchFamily="18" charset="0"/>
              </a:rPr>
              <a:t>This formatting is not suggested to users.</a:t>
            </a:r>
            <a:r>
              <a:rPr kumimoji="0" lang="en-US" sz="2000" b="0" i="0" u="none" strike="noStrike" kern="1200" cap="none" spc="0" normalizeH="0" baseline="0" noProof="0" dirty="0">
                <a:ln>
                  <a:noFill/>
                </a:ln>
                <a:solidFill>
                  <a:srgbClr val="273239"/>
                </a:solidFill>
                <a:effectLst/>
                <a:uLnTx/>
                <a:uFillTx/>
                <a:latin typeface="Nunito" pitchFamily="2" charset="0"/>
                <a:ea typeface="+mn-ea"/>
                <a:cs typeface="+mn-cs"/>
              </a:rPr>
              <a:t> </a:t>
            </a:r>
          </a:p>
        </p:txBody>
      </p:sp>
    </p:spTree>
    <p:extLst>
      <p:ext uri="{BB962C8B-B14F-4D97-AF65-F5344CB8AC3E}">
        <p14:creationId xmlns:p14="http://schemas.microsoft.com/office/powerpoint/2010/main" val="2160521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F013B70-1150-469B-9AA9-353EB374ACD3}"/>
              </a:ext>
            </a:extLst>
          </p:cNvPr>
          <p:cNvSpPr txBox="1"/>
          <p:nvPr/>
        </p:nvSpPr>
        <p:spPr>
          <a:xfrm>
            <a:off x="287866" y="845616"/>
            <a:ext cx="11616267" cy="4893647"/>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2. Partitioning :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273239"/>
              </a:solidFill>
              <a:effectLst/>
              <a:uLnTx/>
              <a:uFillTx/>
              <a:latin typeface="Times New Roman" panose="02020603050405020304" pitchFamily="18" charset="0"/>
              <a:cs typeface="Times New Roman" panose="02020603050405020304" pitchFamily="18" charset="0"/>
            </a:endParaRPr>
          </a:p>
          <a:p>
            <a:pPr marL="285750" marR="0" lvl="0" indent="-285750" algn="just"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273239"/>
                </a:solidFill>
                <a:effectLst/>
                <a:uLnTx/>
                <a:uFillTx/>
                <a:latin typeface="Times New Roman" panose="02020603050405020304" pitchFamily="18" charset="0"/>
                <a:cs typeface="Times New Roman" panose="02020603050405020304" pitchFamily="18" charset="0"/>
              </a:rPr>
              <a:t>As suggesting from the name, partitioning means divisions. Partitioning is the process of dividing the hard-disk into one or more regions. The regions are called as partitions. </a:t>
            </a:r>
          </a:p>
          <a:p>
            <a:pPr marL="285750" marR="0" lvl="0" indent="-285750" algn="just"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273239"/>
                </a:solidFill>
                <a:effectLst/>
                <a:uLnTx/>
                <a:uFillTx/>
                <a:latin typeface="Times New Roman" panose="02020603050405020304" pitchFamily="18" charset="0"/>
                <a:cs typeface="Times New Roman" panose="02020603050405020304" pitchFamily="18" charset="0"/>
              </a:rPr>
              <a:t>It can be performed by the users and it will affect the disk performance.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73239"/>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73239"/>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73239"/>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3. High-level Formatting :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4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a:p>
            <a:pPr marL="342900" marR="0" lvl="0" indent="-342900" algn="just"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273239"/>
                </a:solidFill>
                <a:effectLst/>
                <a:uLnTx/>
                <a:uFillTx/>
                <a:latin typeface="Times New Roman" panose="02020603050405020304" pitchFamily="18" charset="0"/>
                <a:cs typeface="Times New Roman" panose="02020603050405020304" pitchFamily="18" charset="0"/>
              </a:rPr>
              <a:t>High-level formatting is the process of writing. Writing on a file system, cluster size, partition label, and so on for a newly created partition or volume. </a:t>
            </a:r>
          </a:p>
          <a:p>
            <a:pPr marL="342900" marR="0" lvl="0" indent="-342900" algn="just"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273239"/>
                </a:solidFill>
                <a:effectLst/>
                <a:uLnTx/>
                <a:uFillTx/>
                <a:latin typeface="Times New Roman" panose="02020603050405020304" pitchFamily="18" charset="0"/>
                <a:cs typeface="Times New Roman" panose="02020603050405020304" pitchFamily="18" charset="0"/>
              </a:rPr>
              <a:t>It is done to erase the hard-disk and again installing the operating system on the disk-drive.</a:t>
            </a:r>
          </a:p>
        </p:txBody>
      </p:sp>
    </p:spTree>
    <p:extLst>
      <p:ext uri="{BB962C8B-B14F-4D97-AF65-F5344CB8AC3E}">
        <p14:creationId xmlns:p14="http://schemas.microsoft.com/office/powerpoint/2010/main" val="691181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117857-1EA7-43EB-9137-34B303F5ADA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TextBox 4">
            <a:extLst>
              <a:ext uri="{FF2B5EF4-FFF2-40B4-BE49-F238E27FC236}">
                <a16:creationId xmlns:a16="http://schemas.microsoft.com/office/drawing/2014/main" id="{E3D9F408-1352-4E35-BBF9-70DE057995D4}"/>
              </a:ext>
            </a:extLst>
          </p:cNvPr>
          <p:cNvSpPr txBox="1"/>
          <p:nvPr/>
        </p:nvSpPr>
        <p:spPr>
          <a:xfrm>
            <a:off x="287866" y="228599"/>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Nunito" pitchFamily="2" charset="0"/>
                <a:ea typeface="+mn-ea"/>
                <a:cs typeface="+mn-cs"/>
              </a:rPr>
              <a:t>Error Handling in Disks</a:t>
            </a:r>
            <a:endParaRPr kumimoji="0" lang="en-IN" sz="2800" b="0"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BC64D0C-F4A5-4C65-9F2F-0CB61A0CD992}"/>
              </a:ext>
            </a:extLst>
          </p:cNvPr>
          <p:cNvSpPr txBox="1"/>
          <p:nvPr/>
        </p:nvSpPr>
        <p:spPr>
          <a:xfrm>
            <a:off x="846666" y="845234"/>
            <a:ext cx="9211733" cy="151240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There are two general approaches to bad blocks: </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deal with them in the controller or </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deal with them in the operating</a:t>
            </a:r>
            <a:endPar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6" name="Picture 5">
            <a:extLst>
              <a:ext uri="{FF2B5EF4-FFF2-40B4-BE49-F238E27FC236}">
                <a16:creationId xmlns:a16="http://schemas.microsoft.com/office/drawing/2014/main" id="{D8B5BD1A-AB55-42AF-9F4A-35E81FCD8F4A}"/>
              </a:ext>
            </a:extLst>
          </p:cNvPr>
          <p:cNvPicPr>
            <a:picLocks noChangeAspect="1"/>
          </p:cNvPicPr>
          <p:nvPr/>
        </p:nvPicPr>
        <p:blipFill>
          <a:blip r:embed="rId2"/>
          <a:stretch>
            <a:fillRect/>
          </a:stretch>
        </p:blipFill>
        <p:spPr>
          <a:xfrm>
            <a:off x="719667" y="2357636"/>
            <a:ext cx="11201400" cy="3806098"/>
          </a:xfrm>
          <a:prstGeom prst="rect">
            <a:avLst/>
          </a:prstGeom>
        </p:spPr>
      </p:pic>
    </p:spTree>
    <p:extLst>
      <p:ext uri="{BB962C8B-B14F-4D97-AF65-F5344CB8AC3E}">
        <p14:creationId xmlns:p14="http://schemas.microsoft.com/office/powerpoint/2010/main" val="2105812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D9F408-1352-4E35-BBF9-70DE057995D4}"/>
              </a:ext>
            </a:extLst>
          </p:cNvPr>
          <p:cNvSpPr txBox="1"/>
          <p:nvPr/>
        </p:nvSpPr>
        <p:spPr>
          <a:xfrm>
            <a:off x="287866" y="228599"/>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Nunito" pitchFamily="2" charset="0"/>
                <a:ea typeface="+mn-ea"/>
                <a:cs typeface="+mn-cs"/>
              </a:rPr>
              <a:t>Error Handling</a:t>
            </a:r>
            <a:endParaRPr kumimoji="0" lang="en-IN" sz="2800" b="0"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3BE046-6478-4E75-9288-CB9FD1D5AF2A}"/>
              </a:ext>
            </a:extLst>
          </p:cNvPr>
          <p:cNvPicPr>
            <a:picLocks noChangeAspect="1"/>
          </p:cNvPicPr>
          <p:nvPr/>
        </p:nvPicPr>
        <p:blipFill>
          <a:blip r:embed="rId2"/>
          <a:stretch>
            <a:fillRect/>
          </a:stretch>
        </p:blipFill>
        <p:spPr>
          <a:xfrm>
            <a:off x="533400" y="1329266"/>
            <a:ext cx="11328400" cy="4241801"/>
          </a:xfrm>
          <a:prstGeom prst="rect">
            <a:avLst/>
          </a:prstGeom>
        </p:spPr>
      </p:pic>
    </p:spTree>
    <p:extLst>
      <p:ext uri="{BB962C8B-B14F-4D97-AF65-F5344CB8AC3E}">
        <p14:creationId xmlns:p14="http://schemas.microsoft.com/office/powerpoint/2010/main" val="712779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D9F408-1352-4E35-BBF9-70DE057995D4}"/>
              </a:ext>
            </a:extLst>
          </p:cNvPr>
          <p:cNvSpPr txBox="1"/>
          <p:nvPr/>
        </p:nvSpPr>
        <p:spPr>
          <a:xfrm>
            <a:off x="287866" y="228599"/>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Nunito" pitchFamily="2" charset="0"/>
                <a:ea typeface="+mn-ea"/>
                <a:cs typeface="+mn-cs"/>
              </a:rPr>
              <a:t>Error Handling</a:t>
            </a:r>
            <a:endParaRPr kumimoji="0" lang="en-IN" sz="2800" b="0"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4DCDD35-A412-44F4-B281-60CB9800F46B}"/>
              </a:ext>
            </a:extLst>
          </p:cNvPr>
          <p:cNvPicPr>
            <a:picLocks noChangeAspect="1"/>
          </p:cNvPicPr>
          <p:nvPr/>
        </p:nvPicPr>
        <p:blipFill>
          <a:blip r:embed="rId2"/>
          <a:stretch>
            <a:fillRect/>
          </a:stretch>
        </p:blipFill>
        <p:spPr>
          <a:xfrm>
            <a:off x="194733" y="863599"/>
            <a:ext cx="11514667" cy="5478789"/>
          </a:xfrm>
          <a:prstGeom prst="rect">
            <a:avLst/>
          </a:prstGeom>
        </p:spPr>
      </p:pic>
    </p:spTree>
    <p:extLst>
      <p:ext uri="{BB962C8B-B14F-4D97-AF65-F5344CB8AC3E}">
        <p14:creationId xmlns:p14="http://schemas.microsoft.com/office/powerpoint/2010/main" val="477659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D9F408-1352-4E35-BBF9-70DE057995D4}"/>
              </a:ext>
            </a:extLst>
          </p:cNvPr>
          <p:cNvSpPr txBox="1"/>
          <p:nvPr/>
        </p:nvSpPr>
        <p:spPr>
          <a:xfrm>
            <a:off x="287866" y="228599"/>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Nunito" pitchFamily="2" charset="0"/>
                <a:ea typeface="+mn-ea"/>
                <a:cs typeface="+mn-cs"/>
              </a:rPr>
              <a:t>Error Handling</a:t>
            </a:r>
            <a:endParaRPr kumimoji="0" lang="en-IN" sz="2800" b="0"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FDB17577-47D9-4967-BA2C-203988410D15}"/>
              </a:ext>
            </a:extLst>
          </p:cNvPr>
          <p:cNvPicPr>
            <a:picLocks noChangeAspect="1"/>
          </p:cNvPicPr>
          <p:nvPr/>
        </p:nvPicPr>
        <p:blipFill>
          <a:blip r:embed="rId2"/>
          <a:stretch>
            <a:fillRect/>
          </a:stretch>
        </p:blipFill>
        <p:spPr>
          <a:xfrm>
            <a:off x="287866" y="1291917"/>
            <a:ext cx="11794067" cy="4274165"/>
          </a:xfrm>
          <a:prstGeom prst="rect">
            <a:avLst/>
          </a:prstGeom>
        </p:spPr>
      </p:pic>
    </p:spTree>
    <p:extLst>
      <p:ext uri="{BB962C8B-B14F-4D97-AF65-F5344CB8AC3E}">
        <p14:creationId xmlns:p14="http://schemas.microsoft.com/office/powerpoint/2010/main" val="509969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D9F408-1352-4E35-BBF9-70DE057995D4}"/>
              </a:ext>
            </a:extLst>
          </p:cNvPr>
          <p:cNvSpPr txBox="1"/>
          <p:nvPr/>
        </p:nvSpPr>
        <p:spPr>
          <a:xfrm>
            <a:off x="287866" y="228599"/>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Nunito" pitchFamily="2" charset="0"/>
                <a:ea typeface="+mn-ea"/>
                <a:cs typeface="+mn-cs"/>
              </a:rPr>
              <a:t>Error Handling</a:t>
            </a:r>
            <a:endParaRPr kumimoji="0" lang="en-IN" sz="2800" b="0"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2430475-1661-4237-9606-54C7C4644E4C}"/>
              </a:ext>
            </a:extLst>
          </p:cNvPr>
          <p:cNvPicPr>
            <a:picLocks noChangeAspect="1"/>
          </p:cNvPicPr>
          <p:nvPr/>
        </p:nvPicPr>
        <p:blipFill>
          <a:blip r:embed="rId2"/>
          <a:stretch>
            <a:fillRect/>
          </a:stretch>
        </p:blipFill>
        <p:spPr>
          <a:xfrm>
            <a:off x="355600" y="842817"/>
            <a:ext cx="11658600" cy="5320915"/>
          </a:xfrm>
          <a:prstGeom prst="rect">
            <a:avLst/>
          </a:prstGeom>
        </p:spPr>
      </p:pic>
    </p:spTree>
    <p:extLst>
      <p:ext uri="{BB962C8B-B14F-4D97-AF65-F5344CB8AC3E}">
        <p14:creationId xmlns:p14="http://schemas.microsoft.com/office/powerpoint/2010/main" val="1629951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9CAF7C-76FC-4431-BF04-5097E1B126D6}"/>
              </a:ext>
            </a:extLst>
          </p:cNvPr>
          <p:cNvSpPr txBox="1"/>
          <p:nvPr/>
        </p:nvSpPr>
        <p:spPr>
          <a:xfrm>
            <a:off x="1214966" y="1629139"/>
            <a:ext cx="9762067" cy="3108543"/>
          </a:xfrm>
          <a:prstGeom prst="rect">
            <a:avLst/>
          </a:prstGeom>
          <a:noFill/>
        </p:spPr>
        <p:txBody>
          <a:bodyPr wrap="square">
            <a:spAutoFit/>
          </a:bodyPr>
          <a:lstStyle/>
          <a:p>
            <a:pPr algn="ctr"/>
            <a:r>
              <a:rPr lang="en-IN" sz="2800" b="1" i="0"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Syllabus</a:t>
            </a:r>
          </a:p>
          <a:p>
            <a:pPr algn="ctr"/>
            <a:endParaRPr lang="en-IN" sz="2800" b="1" i="0"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IN" sz="2800" dirty="0">
                <a:latin typeface="Times New Roman" panose="02020603050405020304" pitchFamily="18" charset="0"/>
                <a:cs typeface="Times New Roman" panose="02020603050405020304" pitchFamily="18" charset="0"/>
              </a:rPr>
              <a:t>Disk performance optimization: Disk Hardware, Disk Formatting, Disk Arm Scheduling Algorithms, Error Handling. </a:t>
            </a:r>
          </a:p>
          <a:p>
            <a:pPr algn="ctr"/>
            <a:endParaRPr lang="en-IN" sz="2800" dirty="0">
              <a:latin typeface="Times New Roman" panose="02020603050405020304" pitchFamily="18" charset="0"/>
              <a:cs typeface="Times New Roman" panose="02020603050405020304" pitchFamily="18" charset="0"/>
            </a:endParaRPr>
          </a:p>
          <a:p>
            <a:pPr algn="ctr"/>
            <a:r>
              <a:rPr lang="en-IN" sz="2800" dirty="0">
                <a:latin typeface="Times New Roman" panose="02020603050405020304" pitchFamily="18" charset="0"/>
                <a:cs typeface="Times New Roman" panose="02020603050405020304" pitchFamily="18" charset="0"/>
              </a:rPr>
              <a:t>File Systems: Files, Directories, File-System Layout, Implementing Files, Implementing Directories.</a:t>
            </a:r>
            <a:endParaRPr lang="en-IN" sz="2800"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8575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F013B70-1150-469B-9AA9-353EB374ACD3}"/>
              </a:ext>
            </a:extLst>
          </p:cNvPr>
          <p:cNvSpPr txBox="1"/>
          <p:nvPr/>
        </p:nvSpPr>
        <p:spPr>
          <a:xfrm>
            <a:off x="287866" y="845616"/>
            <a:ext cx="11616267" cy="563231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ts val="1200"/>
              </a:spcAft>
              <a:buClrTx/>
              <a:buSzTx/>
              <a:buFontTx/>
              <a:buNone/>
              <a:tabLst/>
              <a:defRPr/>
            </a:pPr>
            <a:r>
              <a:rPr kumimoji="0" lang="en-US" altLang="en-US" sz="3600" b="1" i="0" u="none" strike="noStrike" kern="1200" cap="none" spc="0" normalizeH="0" baseline="0" noProof="0" dirty="0">
                <a:ln>
                  <a:noFill/>
                </a:ln>
                <a:solidFill>
                  <a:srgbClr val="273239"/>
                </a:solidFill>
                <a:effectLst/>
                <a:uLnTx/>
                <a:uFillTx/>
                <a:latin typeface="Times New Roman" panose="02020603050405020304" pitchFamily="18" charset="0"/>
                <a:cs typeface="Times New Roman" panose="02020603050405020304" pitchFamily="18" charset="0"/>
              </a:rPr>
              <a:t>Key Terms:</a:t>
            </a:r>
          </a:p>
          <a:p>
            <a:pPr marL="0" marR="0" lvl="0" indent="0" algn="l" defTabSz="914400" rtl="0" eaLnBrk="0" fontAlgn="base" latinLnBrk="0" hangingPunct="0">
              <a:lnSpc>
                <a:spcPct val="100000"/>
              </a:lnSpc>
              <a:spcBef>
                <a:spcPct val="0"/>
              </a:spcBef>
              <a:spcAft>
                <a:spcPts val="1200"/>
              </a:spcAft>
              <a:buClrTx/>
              <a:buSzTx/>
              <a:buFontTx/>
              <a:buChar char="•"/>
              <a:tabLst/>
              <a:defRPr/>
            </a:pPr>
            <a:r>
              <a:rPr kumimoji="0" lang="en-US" altLang="en-US" sz="2400" b="1"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Seek Time: </a:t>
            </a:r>
            <a:r>
              <a:rPr kumimoji="0" lang="en-US" altLang="en-US" sz="2400" b="0" i="0" u="none" strike="noStrike" kern="1200" cap="none" spc="0" normalizeH="0" baseline="0" noProof="0" dirty="0">
                <a:ln>
                  <a:noFill/>
                </a:ln>
                <a:solidFill>
                  <a:srgbClr val="273239"/>
                </a:solidFill>
                <a:effectLst/>
                <a:uLnTx/>
                <a:uFillTx/>
                <a:latin typeface="Times New Roman" panose="02020603050405020304" pitchFamily="18" charset="0"/>
                <a:cs typeface="Times New Roman" panose="02020603050405020304" pitchFamily="18" charset="0"/>
              </a:rPr>
              <a:t>Seek time is the time taken to locate the disk arm to a specified track where the data is to be read or written. So the disk scheduling algorithm that gives a minimum average seek time is better.</a:t>
            </a:r>
          </a:p>
          <a:p>
            <a:pPr marL="0" marR="0" lvl="0" indent="0" algn="l" defTabSz="914400" rtl="0" eaLnBrk="0" fontAlgn="base" latinLnBrk="0" hangingPunct="0">
              <a:lnSpc>
                <a:spcPct val="100000"/>
              </a:lnSpc>
              <a:spcBef>
                <a:spcPct val="0"/>
              </a:spcBef>
              <a:spcAft>
                <a:spcPts val="1200"/>
              </a:spcAft>
              <a:buClrTx/>
              <a:buSzTx/>
              <a:buFontTx/>
              <a:buChar char="•"/>
              <a:tabLst/>
              <a:defRPr/>
            </a:pPr>
            <a:r>
              <a:rPr kumimoji="0" lang="en-US" altLang="en-US" sz="2400" b="1"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Rotational Latency:</a:t>
            </a:r>
            <a:r>
              <a:rPr kumimoji="0" lang="en-US" altLang="en-US" sz="2400" b="0"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dirty="0">
                <a:ln>
                  <a:noFill/>
                </a:ln>
                <a:solidFill>
                  <a:srgbClr val="273239"/>
                </a:solidFill>
                <a:effectLst/>
                <a:uLnTx/>
                <a:uFillTx/>
                <a:latin typeface="Times New Roman" panose="02020603050405020304" pitchFamily="18" charset="0"/>
                <a:cs typeface="Times New Roman" panose="02020603050405020304" pitchFamily="18" charset="0"/>
              </a:rPr>
              <a:t>Rotational Latency is the time taken by the desired sector of the disk to rotate into a position so that it can access the read/write heads. So the disk scheduling algorithm that gives minimum rotational latency is better.</a:t>
            </a:r>
          </a:p>
          <a:p>
            <a:pPr marL="0" marR="0" lvl="0" indent="0" algn="l" defTabSz="914400" rtl="0" eaLnBrk="0" fontAlgn="base" latinLnBrk="0" hangingPunct="0">
              <a:lnSpc>
                <a:spcPct val="100000"/>
              </a:lnSpc>
              <a:spcBef>
                <a:spcPct val="0"/>
              </a:spcBef>
              <a:spcAft>
                <a:spcPts val="1200"/>
              </a:spcAft>
              <a:buClrTx/>
              <a:buSzTx/>
              <a:buFontTx/>
              <a:buChar char="•"/>
              <a:tabLst/>
              <a:defRPr/>
            </a:pPr>
            <a:r>
              <a:rPr kumimoji="0" lang="en-US" altLang="en-US" sz="2400" b="1"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Transfer Time:</a:t>
            </a:r>
            <a:r>
              <a:rPr kumimoji="0" lang="en-US" altLang="en-US" sz="2400" b="0"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dirty="0">
                <a:ln>
                  <a:noFill/>
                </a:ln>
                <a:solidFill>
                  <a:srgbClr val="273239"/>
                </a:solidFill>
                <a:effectLst/>
                <a:uLnTx/>
                <a:uFillTx/>
                <a:latin typeface="Times New Roman" panose="02020603050405020304" pitchFamily="18" charset="0"/>
                <a:cs typeface="Times New Roman" panose="02020603050405020304" pitchFamily="18" charset="0"/>
              </a:rPr>
              <a:t>Transfer time is the time to transfer the data. It depends on the rotating speed of the disk and the number of bytes to be transferred.</a:t>
            </a:r>
          </a:p>
          <a:p>
            <a:pPr marL="0" marR="0" lvl="0" indent="0" algn="l" defTabSz="914400" rtl="0" eaLnBrk="0" fontAlgn="base" latinLnBrk="0" hangingPunct="0">
              <a:lnSpc>
                <a:spcPct val="100000"/>
              </a:lnSpc>
              <a:spcBef>
                <a:spcPct val="0"/>
              </a:spcBef>
              <a:spcAft>
                <a:spcPts val="1200"/>
              </a:spcAft>
              <a:buClrTx/>
              <a:buSzTx/>
              <a:buFontTx/>
              <a:buChar char="•"/>
              <a:tabLst/>
              <a:defRPr/>
            </a:pPr>
            <a:r>
              <a:rPr kumimoji="0" lang="en-US" altLang="en-US" sz="2400" b="1"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Disk Access Time:</a:t>
            </a:r>
            <a:endParaRPr kumimoji="0" lang="en-US" altLang="en-US" sz="2400" b="0"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ts val="120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Disk Access Time = Seek Time + Rotational Latency + Transfer Time</a:t>
            </a:r>
            <a:endParaRPr kumimoji="0"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ts val="120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Total Seek Time = Total head Movement * Seek Time</a:t>
            </a:r>
            <a:endParaRPr kumimoji="0" lang="en-US" altLang="en-US" sz="3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5117857-1EA7-43EB-9137-34B303F5ADA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TextBox 4">
            <a:extLst>
              <a:ext uri="{FF2B5EF4-FFF2-40B4-BE49-F238E27FC236}">
                <a16:creationId xmlns:a16="http://schemas.microsoft.com/office/drawing/2014/main" id="{E3D9F408-1352-4E35-BBF9-70DE057995D4}"/>
              </a:ext>
            </a:extLst>
          </p:cNvPr>
          <p:cNvSpPr txBox="1"/>
          <p:nvPr/>
        </p:nvSpPr>
        <p:spPr>
          <a:xfrm>
            <a:off x="287866" y="228599"/>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Nunito" pitchFamily="2" charset="0"/>
                <a:ea typeface="+mn-ea"/>
                <a:cs typeface="+mn-cs"/>
              </a:rPr>
              <a:t>Disk arm Scheduling algorithms</a:t>
            </a:r>
            <a:endParaRPr kumimoji="0" lang="en-IN" sz="2800" b="0"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endParaRPr>
          </a:p>
        </p:txBody>
      </p:sp>
    </p:spTree>
    <p:extLst>
      <p:ext uri="{BB962C8B-B14F-4D97-AF65-F5344CB8AC3E}">
        <p14:creationId xmlns:p14="http://schemas.microsoft.com/office/powerpoint/2010/main" val="2193009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BDCCA-DF51-660C-C3AC-763B0D5FEFB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A341328-E33C-AF4E-B40B-7A36E90E6296}"/>
              </a:ext>
            </a:extLst>
          </p:cNvPr>
          <p:cNvSpPr>
            <a:spLocks noGrp="1"/>
          </p:cNvSpPr>
          <p:nvPr>
            <p:ph idx="1"/>
          </p:nvPr>
        </p:nvSpPr>
        <p:spPr/>
        <p:txBody>
          <a:bodyPr/>
          <a:lstStyle/>
          <a:p>
            <a:pPr algn="just" fontAlgn="base"/>
            <a:r>
              <a:rPr lang="en-US" b="1" i="0" u="sng" dirty="0">
                <a:solidFill>
                  <a:srgbClr val="303030"/>
                </a:solidFill>
                <a:effectLst/>
                <a:latin typeface="Times New Roman" panose="02020603050405020304" pitchFamily="18" charset="0"/>
                <a:cs typeface="Times New Roman" panose="02020603050405020304" pitchFamily="18" charset="0"/>
              </a:rPr>
              <a:t>Seek Time-</a:t>
            </a:r>
            <a:endParaRPr lang="en-US" b="0" i="0" dirty="0">
              <a:solidFill>
                <a:srgbClr val="303030"/>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The time taken by the read / write head to reach the desired track is called as </a:t>
            </a:r>
            <a:r>
              <a:rPr lang="en-US" b="1" i="0" dirty="0">
                <a:solidFill>
                  <a:srgbClr val="303030"/>
                </a:solidFill>
                <a:effectLst/>
                <a:latin typeface="Times New Roman" panose="02020603050405020304" pitchFamily="18" charset="0"/>
                <a:cs typeface="Times New Roman" panose="02020603050405020304" pitchFamily="18" charset="0"/>
              </a:rPr>
              <a:t>seek time</a:t>
            </a:r>
            <a:r>
              <a:rPr lang="en-US" b="0" i="0" dirty="0">
                <a:solidFill>
                  <a:srgbClr val="303030"/>
                </a:solidFill>
                <a:effectLst/>
                <a:latin typeface="Times New Roman" panose="02020603050405020304" pitchFamily="18" charset="0"/>
                <a:cs typeface="Times New Roman" panose="02020603050405020304" pitchFamily="18" charset="0"/>
              </a:rPr>
              <a:t>.</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It is the component which contributes the largest percentage of the disk service time.</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The lower the seek time, the faster the I/O operation.</a:t>
            </a:r>
          </a:p>
          <a:p>
            <a:pPr algn="just" fontAlgn="base"/>
            <a:r>
              <a:rPr lang="en-US" b="1" i="0" dirty="0">
                <a:solidFill>
                  <a:srgbClr val="303030"/>
                </a:solidFill>
                <a:effectLst/>
                <a:latin typeface="Times New Roman" panose="02020603050405020304" pitchFamily="18" charset="0"/>
                <a:cs typeface="Times New Roman" panose="02020603050405020304" pitchFamily="18" charset="0"/>
              </a:rPr>
              <a:t>The purpose of disk scheduling algorithms is to reduce the total seek time.</a:t>
            </a:r>
          </a:p>
          <a:p>
            <a:pPr algn="l" fontAlgn="base">
              <a:buFont typeface="Arial" panose="020B0604020202020204" pitchFamily="34" charset="0"/>
              <a:buChar char="•"/>
            </a:pPr>
            <a:endParaRPr lang="en-US" b="0" i="0" dirty="0">
              <a:solidFill>
                <a:srgbClr val="303030"/>
              </a:solidFill>
              <a:effectLst/>
              <a:latin typeface="Arimo"/>
            </a:endParaRPr>
          </a:p>
          <a:p>
            <a:endParaRPr lang="en-IN" dirty="0"/>
          </a:p>
        </p:txBody>
      </p:sp>
    </p:spTree>
    <p:extLst>
      <p:ext uri="{BB962C8B-B14F-4D97-AF65-F5344CB8AC3E}">
        <p14:creationId xmlns:p14="http://schemas.microsoft.com/office/powerpoint/2010/main" val="1988936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00C3C-E8CA-D4FA-F420-945DCEDE27D1}"/>
              </a:ext>
            </a:extLst>
          </p:cNvPr>
          <p:cNvSpPr>
            <a:spLocks noGrp="1"/>
          </p:cNvSpPr>
          <p:nvPr>
            <p:ph type="title"/>
          </p:nvPr>
        </p:nvSpPr>
        <p:spPr/>
        <p:txBody>
          <a:bodyPr/>
          <a:lstStyle/>
          <a:p>
            <a:r>
              <a:rPr lang="en-US" sz="4400" b="1" i="0" u="sng" dirty="0">
                <a:solidFill>
                  <a:srgbClr val="303030"/>
                </a:solidFill>
                <a:effectLst/>
                <a:latin typeface="Times New Roman" panose="02020603050405020304" pitchFamily="18" charset="0"/>
                <a:cs typeface="Times New Roman" panose="02020603050405020304" pitchFamily="18" charset="0"/>
              </a:rPr>
              <a:t>FCFS Disk Scheduling Algorithm-</a:t>
            </a:r>
            <a:br>
              <a:rPr lang="en-US" sz="4400" b="1" i="0" dirty="0">
                <a:solidFill>
                  <a:srgbClr val="303030"/>
                </a:solidFill>
                <a:effectLst/>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B60BB00-83B3-03DC-5612-E2244E4CF692}"/>
              </a:ext>
            </a:extLst>
          </p:cNvPr>
          <p:cNvSpPr>
            <a:spLocks noGrp="1"/>
          </p:cNvSpPr>
          <p:nvPr>
            <p:ph idx="1"/>
          </p:nvPr>
        </p:nvSpPr>
        <p:spPr>
          <a:xfrm>
            <a:off x="373225" y="1390262"/>
            <a:ext cx="11131420" cy="4786702"/>
          </a:xfrm>
        </p:spPr>
        <p:txBody>
          <a:bodyPr>
            <a:normAutofit fontScale="62500" lnSpcReduction="20000"/>
          </a:bodyPr>
          <a:lstStyle/>
          <a:p>
            <a:pPr marL="0" indent="0" algn="just" fontAlgn="base">
              <a:buNone/>
            </a:pPr>
            <a:endParaRPr lang="en-US" sz="3300" b="0" i="0" dirty="0">
              <a:solidFill>
                <a:srgbClr val="303030"/>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sz="3300" b="0" i="0" dirty="0">
                <a:solidFill>
                  <a:srgbClr val="303030"/>
                </a:solidFill>
                <a:effectLst/>
                <a:latin typeface="Times New Roman" panose="02020603050405020304" pitchFamily="18" charset="0"/>
                <a:cs typeface="Times New Roman" panose="02020603050405020304" pitchFamily="18" charset="0"/>
              </a:rPr>
              <a:t>As the name suggests, this algorithm entertains requests in the order they arrive in the disk queue.</a:t>
            </a:r>
          </a:p>
          <a:p>
            <a:pPr algn="just" fontAlgn="base">
              <a:buFont typeface="Arial" panose="020B0604020202020204" pitchFamily="34" charset="0"/>
              <a:buChar char="•"/>
            </a:pPr>
            <a:r>
              <a:rPr lang="en-US" sz="3300" b="0" i="0" dirty="0">
                <a:solidFill>
                  <a:srgbClr val="303030"/>
                </a:solidFill>
                <a:effectLst/>
                <a:latin typeface="Times New Roman" panose="02020603050405020304" pitchFamily="18" charset="0"/>
                <a:cs typeface="Times New Roman" panose="02020603050405020304" pitchFamily="18" charset="0"/>
              </a:rPr>
              <a:t>It is the simplest disk scheduling algorithm.</a:t>
            </a:r>
          </a:p>
          <a:p>
            <a:pPr marL="0" indent="0" algn="just" fontAlgn="base">
              <a:buNone/>
            </a:pPr>
            <a:endParaRPr lang="en-US" sz="3300" b="0" i="0" dirty="0">
              <a:solidFill>
                <a:srgbClr val="303030"/>
              </a:solidFill>
              <a:effectLst/>
              <a:latin typeface="Times New Roman" panose="02020603050405020304" pitchFamily="18" charset="0"/>
              <a:cs typeface="Times New Roman" panose="02020603050405020304" pitchFamily="18" charset="0"/>
            </a:endParaRPr>
          </a:p>
          <a:p>
            <a:pPr algn="just" fontAlgn="base"/>
            <a:r>
              <a:rPr lang="en-US" sz="3300" b="1" i="0" u="sng" dirty="0">
                <a:solidFill>
                  <a:srgbClr val="303030"/>
                </a:solidFill>
                <a:effectLst/>
                <a:latin typeface="Times New Roman" panose="02020603050405020304" pitchFamily="18" charset="0"/>
                <a:cs typeface="Times New Roman" panose="02020603050405020304" pitchFamily="18" charset="0"/>
              </a:rPr>
              <a:t>Advantages-</a:t>
            </a:r>
            <a:endParaRPr lang="en-US" sz="3300" b="1" i="0" dirty="0">
              <a:solidFill>
                <a:srgbClr val="303030"/>
              </a:solidFill>
              <a:effectLst/>
              <a:latin typeface="Times New Roman" panose="02020603050405020304" pitchFamily="18" charset="0"/>
              <a:cs typeface="Times New Roman" panose="02020603050405020304" pitchFamily="18" charset="0"/>
            </a:endParaRPr>
          </a:p>
          <a:p>
            <a:pPr marL="0" indent="0" algn="just" fontAlgn="base">
              <a:buNone/>
            </a:pPr>
            <a:endParaRPr lang="en-US" sz="3300" b="0" i="0" dirty="0">
              <a:solidFill>
                <a:srgbClr val="303030"/>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sz="3300" b="0" i="0" dirty="0">
                <a:solidFill>
                  <a:srgbClr val="303030"/>
                </a:solidFill>
                <a:effectLst/>
                <a:latin typeface="Times New Roman" panose="02020603050405020304" pitchFamily="18" charset="0"/>
                <a:cs typeface="Times New Roman" panose="02020603050405020304" pitchFamily="18" charset="0"/>
              </a:rPr>
              <a:t>It is simple, easy to understand and implement.</a:t>
            </a:r>
          </a:p>
          <a:p>
            <a:pPr algn="just" fontAlgn="base">
              <a:buFont typeface="Arial" panose="020B0604020202020204" pitchFamily="34" charset="0"/>
              <a:buChar char="•"/>
            </a:pPr>
            <a:r>
              <a:rPr lang="en-US" sz="3300" b="0" i="0" dirty="0">
                <a:solidFill>
                  <a:srgbClr val="303030"/>
                </a:solidFill>
                <a:effectLst/>
                <a:latin typeface="Times New Roman" panose="02020603050405020304" pitchFamily="18" charset="0"/>
                <a:cs typeface="Times New Roman" panose="02020603050405020304" pitchFamily="18" charset="0"/>
              </a:rPr>
              <a:t>It does not cause starvation to any request.</a:t>
            </a:r>
          </a:p>
          <a:p>
            <a:pPr marL="0" indent="0" algn="just" fontAlgn="base">
              <a:buNone/>
            </a:pPr>
            <a:endParaRPr lang="en-US" sz="3300" b="0" i="0" dirty="0">
              <a:solidFill>
                <a:srgbClr val="303030"/>
              </a:solidFill>
              <a:effectLst/>
              <a:latin typeface="Times New Roman" panose="02020603050405020304" pitchFamily="18" charset="0"/>
              <a:cs typeface="Times New Roman" panose="02020603050405020304" pitchFamily="18" charset="0"/>
            </a:endParaRPr>
          </a:p>
          <a:p>
            <a:pPr algn="just" fontAlgn="base"/>
            <a:r>
              <a:rPr lang="en-US" sz="3300" b="1" i="0" u="sng" dirty="0">
                <a:solidFill>
                  <a:srgbClr val="303030"/>
                </a:solidFill>
                <a:effectLst/>
                <a:latin typeface="Times New Roman" panose="02020603050405020304" pitchFamily="18" charset="0"/>
                <a:cs typeface="Times New Roman" panose="02020603050405020304" pitchFamily="18" charset="0"/>
              </a:rPr>
              <a:t>Disadvantages-</a:t>
            </a:r>
            <a:endParaRPr lang="en-US" sz="3300" b="1" i="0" dirty="0">
              <a:solidFill>
                <a:srgbClr val="303030"/>
              </a:solidFill>
              <a:effectLst/>
              <a:latin typeface="Times New Roman" panose="02020603050405020304" pitchFamily="18" charset="0"/>
              <a:cs typeface="Times New Roman" panose="02020603050405020304" pitchFamily="18" charset="0"/>
            </a:endParaRPr>
          </a:p>
          <a:p>
            <a:pPr marL="0" indent="0" algn="just" fontAlgn="base">
              <a:buNone/>
            </a:pPr>
            <a:endParaRPr lang="en-US" sz="3300" b="0" i="0" dirty="0">
              <a:solidFill>
                <a:srgbClr val="303030"/>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sz="3300" b="0" i="0" dirty="0">
                <a:solidFill>
                  <a:srgbClr val="303030"/>
                </a:solidFill>
                <a:effectLst/>
                <a:latin typeface="Times New Roman" panose="02020603050405020304" pitchFamily="18" charset="0"/>
                <a:cs typeface="Times New Roman" panose="02020603050405020304" pitchFamily="18" charset="0"/>
              </a:rPr>
              <a:t>It results in increased total seek time.</a:t>
            </a:r>
          </a:p>
          <a:p>
            <a:pPr algn="just" fontAlgn="base">
              <a:buFont typeface="Arial" panose="020B0604020202020204" pitchFamily="34" charset="0"/>
              <a:buChar char="•"/>
            </a:pPr>
            <a:r>
              <a:rPr lang="en-US" sz="3300" b="0" i="0" dirty="0">
                <a:solidFill>
                  <a:srgbClr val="303030"/>
                </a:solidFill>
                <a:effectLst/>
                <a:latin typeface="Times New Roman" panose="02020603050405020304" pitchFamily="18" charset="0"/>
                <a:cs typeface="Times New Roman" panose="02020603050405020304" pitchFamily="18" charset="0"/>
              </a:rPr>
              <a:t>It is inefficient.</a:t>
            </a:r>
          </a:p>
          <a:p>
            <a:endParaRPr lang="en-IN" dirty="0"/>
          </a:p>
        </p:txBody>
      </p:sp>
    </p:spTree>
    <p:extLst>
      <p:ext uri="{BB962C8B-B14F-4D97-AF65-F5344CB8AC3E}">
        <p14:creationId xmlns:p14="http://schemas.microsoft.com/office/powerpoint/2010/main" val="2402260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9E6F0-572F-615D-6B7F-BEBE92006333}"/>
              </a:ext>
            </a:extLst>
          </p:cNvPr>
          <p:cNvSpPr>
            <a:spLocks noGrp="1"/>
          </p:cNvSpPr>
          <p:nvPr>
            <p:ph type="title"/>
          </p:nvPr>
        </p:nvSpPr>
        <p:spPr/>
        <p:txBody>
          <a:bodyPr/>
          <a:lstStyle/>
          <a:p>
            <a:r>
              <a:rPr lang="en-IN" dirty="0"/>
              <a:t>FCFS</a:t>
            </a:r>
          </a:p>
        </p:txBody>
      </p:sp>
      <p:sp>
        <p:nvSpPr>
          <p:cNvPr id="6" name="AutoShape 6">
            <a:extLst>
              <a:ext uri="{FF2B5EF4-FFF2-40B4-BE49-F238E27FC236}">
                <a16:creationId xmlns:a16="http://schemas.microsoft.com/office/drawing/2014/main" id="{5F5AF550-98D5-2838-92BD-A23C55DB99D4}"/>
              </a:ext>
            </a:extLst>
          </p:cNvPr>
          <p:cNvSpPr>
            <a:spLocks noGrp="1" noChangeAspect="1" noChangeArrowheads="1"/>
          </p:cNvSpPr>
          <p:nvPr>
            <p:ph idx="1"/>
          </p:nvPr>
        </p:nvSpPr>
        <p:spPr bwMode="auto">
          <a:xfrm>
            <a:off x="205273" y="1825625"/>
            <a:ext cx="11986727" cy="43513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r>
              <a:rPr lang="en-US" b="0" i="0" dirty="0">
                <a:solidFill>
                  <a:srgbClr val="303030"/>
                </a:solidFill>
                <a:effectLst/>
                <a:latin typeface="Times New Roman" panose="02020603050405020304" pitchFamily="18" charset="0"/>
                <a:cs typeface="Times New Roman" panose="02020603050405020304" pitchFamily="18" charset="0"/>
              </a:rPr>
              <a:t>Consider a disk queue with requests for I/O to blocks on cylinders 98, 183, 41, 122, 14, 124, 65, 67. The head is initially at cylinder number 53 moving towards larger cylinder numbers on its servicing pass. The cylinders are numbered from 0 to 199. The total head movement (in number of cylinders) incurred while servicing these requests is _______.</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8847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8084B-39BE-9B65-F54A-6B076EFA0C08}"/>
              </a:ext>
            </a:extLst>
          </p:cNvPr>
          <p:cNvSpPr>
            <a:spLocks noGrp="1"/>
          </p:cNvSpPr>
          <p:nvPr>
            <p:ph type="title"/>
          </p:nvPr>
        </p:nvSpPr>
        <p:spPr/>
        <p:txBody>
          <a:bodyPr/>
          <a:lstStyle/>
          <a:p>
            <a:endParaRPr lang="en-IN"/>
          </a:p>
        </p:txBody>
      </p:sp>
      <p:pic>
        <p:nvPicPr>
          <p:cNvPr id="8" name="Picture 7">
            <a:extLst>
              <a:ext uri="{FF2B5EF4-FFF2-40B4-BE49-F238E27FC236}">
                <a16:creationId xmlns:a16="http://schemas.microsoft.com/office/drawing/2014/main" id="{F2B0727E-849C-AC6C-6813-F02AFC14AC20}"/>
              </a:ext>
            </a:extLst>
          </p:cNvPr>
          <p:cNvPicPr>
            <a:picLocks noChangeAspect="1"/>
          </p:cNvPicPr>
          <p:nvPr/>
        </p:nvPicPr>
        <p:blipFill>
          <a:blip r:embed="rId2"/>
          <a:stretch>
            <a:fillRect/>
          </a:stretch>
        </p:blipFill>
        <p:spPr>
          <a:xfrm>
            <a:off x="338406" y="760139"/>
            <a:ext cx="6636585" cy="4057301"/>
          </a:xfrm>
          <a:prstGeom prst="rect">
            <a:avLst/>
          </a:prstGeom>
        </p:spPr>
      </p:pic>
      <p:sp>
        <p:nvSpPr>
          <p:cNvPr id="5" name="TextBox 4">
            <a:extLst>
              <a:ext uri="{FF2B5EF4-FFF2-40B4-BE49-F238E27FC236}">
                <a16:creationId xmlns:a16="http://schemas.microsoft.com/office/drawing/2014/main" id="{E3A0E171-F366-C68D-5FD7-043BD416D7F2}"/>
              </a:ext>
            </a:extLst>
          </p:cNvPr>
          <p:cNvSpPr txBox="1"/>
          <p:nvPr/>
        </p:nvSpPr>
        <p:spPr>
          <a:xfrm>
            <a:off x="494522" y="4933981"/>
            <a:ext cx="10832841" cy="1200329"/>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03030"/>
                </a:solidFill>
                <a:effectLst/>
                <a:uLnTx/>
                <a:uFillTx/>
                <a:latin typeface="Arimo"/>
                <a:ea typeface="+mn-ea"/>
                <a:cs typeface="+mn-cs"/>
              </a:rPr>
              <a:t>Total head movements incurred while servicing these requests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03030"/>
                </a:solidFill>
                <a:effectLst/>
                <a:uLnTx/>
                <a:uFillTx/>
                <a:latin typeface="Arimo"/>
                <a:ea typeface="+mn-ea"/>
                <a:cs typeface="+mn-cs"/>
              </a:rPr>
              <a:t>= (98 – 53) + (183 – 98) + (183 – 41) + (122 – 41) + (122 – 14) + (124 – 14) + (124 – 65) + (67 – 65)</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03030"/>
                </a:solidFill>
                <a:effectLst/>
                <a:uLnTx/>
                <a:uFillTx/>
                <a:latin typeface="Arimo"/>
                <a:ea typeface="+mn-ea"/>
                <a:cs typeface="+mn-cs"/>
              </a:rPr>
              <a:t>= 45 + 85 + 142 + 81 + 108 + 110 + 59 + 2</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03030"/>
                </a:solidFill>
                <a:effectLst/>
                <a:uLnTx/>
                <a:uFillTx/>
                <a:latin typeface="Arimo"/>
                <a:ea typeface="+mn-ea"/>
                <a:cs typeface="+mn-cs"/>
              </a:rPr>
              <a:t>= 632</a:t>
            </a:r>
          </a:p>
        </p:txBody>
      </p:sp>
    </p:spTree>
    <p:extLst>
      <p:ext uri="{BB962C8B-B14F-4D97-AF65-F5344CB8AC3E}">
        <p14:creationId xmlns:p14="http://schemas.microsoft.com/office/powerpoint/2010/main" val="1029775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17BC-D04A-7BEB-AFDD-D64CA31A94B5}"/>
              </a:ext>
            </a:extLst>
          </p:cNvPr>
          <p:cNvSpPr>
            <a:spLocks noGrp="1"/>
          </p:cNvSpPr>
          <p:nvPr>
            <p:ph type="title"/>
          </p:nvPr>
        </p:nvSpPr>
        <p:spPr/>
        <p:txBody>
          <a:bodyPr/>
          <a:lstStyle/>
          <a:p>
            <a:pPr marL="0" marR="0" lvl="0" indent="0" algn="just" defTabSz="914400" rtl="0" eaLnBrk="1" fontAlgn="base" latinLnBrk="0" hangingPunct="1">
              <a:lnSpc>
                <a:spcPct val="100000"/>
              </a:lnSpc>
              <a:spcBef>
                <a:spcPts val="0"/>
              </a:spcBef>
              <a:spcAft>
                <a:spcPts val="0"/>
              </a:spcAft>
              <a:buClrTx/>
              <a:buSzTx/>
              <a:buFontTx/>
              <a:buNone/>
              <a:tabLst/>
              <a:defRPr/>
            </a:pPr>
            <a:r>
              <a:rPr kumimoji="0" lang="en-US" sz="3200" b="1" i="0" u="sng" strike="noStrike" kern="1200" cap="none" spc="0" normalizeH="0" baseline="0" noProof="0" dirty="0">
                <a:ln>
                  <a:noFill/>
                </a:ln>
                <a:solidFill>
                  <a:srgbClr val="303030"/>
                </a:solidFill>
                <a:effectLst/>
                <a:uLnTx/>
                <a:uFillTx/>
                <a:latin typeface="Times New Roman" panose="02020603050405020304" pitchFamily="18" charset="0"/>
                <a:cs typeface="Times New Roman" panose="02020603050405020304" pitchFamily="18" charset="0"/>
              </a:rPr>
              <a:t>SSTF Disk Scheduling Algorithm-</a:t>
            </a:r>
            <a:endParaRPr kumimoji="0" lang="en-US" sz="3200" b="1" i="0" u="none" strike="noStrike" kern="1200" cap="none" spc="0" normalizeH="0" baseline="0" noProof="0" dirty="0">
              <a:ln>
                <a:noFill/>
              </a:ln>
              <a:solidFill>
                <a:srgbClr val="303030"/>
              </a:solidFill>
              <a:effectLst/>
              <a:uLnTx/>
              <a:uFillTx/>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4949218-2FE8-E488-F941-5F381C3DDA25}"/>
              </a:ext>
            </a:extLst>
          </p:cNvPr>
          <p:cNvSpPr txBox="1"/>
          <p:nvPr/>
        </p:nvSpPr>
        <p:spPr>
          <a:xfrm>
            <a:off x="609600" y="1106479"/>
            <a:ext cx="11582399" cy="5601533"/>
          </a:xfrm>
          <a:prstGeom prst="rect">
            <a:avLst/>
          </a:prstGeom>
          <a:noFill/>
        </p:spPr>
        <p:txBody>
          <a:bodyPr wrap="square">
            <a:spAutoFit/>
          </a:bodyPr>
          <a:lstStyle/>
          <a:p>
            <a:pPr marL="0" marR="0" lvl="0" indent="0" algn="just"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rPr>
              <a:t> </a:t>
            </a:r>
          </a:p>
          <a:p>
            <a:pPr marL="0" marR="0" lvl="0" indent="0" algn="just"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rPr>
              <a:t>SSTF stands for </a:t>
            </a:r>
            <a:r>
              <a:rPr kumimoji="0" lang="en-US" sz="2000" b="1" i="0" u="none"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rPr>
              <a:t>Shortest Seek Time First</a:t>
            </a:r>
            <a:r>
              <a:rPr kumimoji="0" lang="en-US" sz="2000" b="0" i="0" u="none"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rPr>
              <a:t>This algorithm services that request next which requires least number of head movements from its current position regardless of the direction.</a:t>
            </a:r>
          </a:p>
          <a:p>
            <a:pPr marL="0" marR="0" lvl="0" indent="0" algn="just"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rPr>
              <a:t>It breaks the tie in the direction of head movement.</a:t>
            </a:r>
          </a:p>
          <a:p>
            <a:pPr marL="0" marR="0" lvl="0" indent="0" algn="just"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rPr>
              <a:t> </a:t>
            </a:r>
          </a:p>
          <a:p>
            <a:pPr marL="0" marR="0" lvl="0" indent="0" algn="just" defTabSz="914400" rtl="0" eaLnBrk="1" fontAlgn="base"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rPr>
              <a:t>Advantages-</a:t>
            </a:r>
            <a:endParaRPr kumimoji="0" lang="en-US" sz="2000" b="1" i="0" u="none"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rPr>
              <a:t> </a:t>
            </a:r>
          </a:p>
          <a:p>
            <a:pPr marL="0" marR="0" lvl="0" indent="0" algn="just"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rPr>
              <a:t>It reduces the total seek time as compared to </a:t>
            </a:r>
            <a:r>
              <a:rPr kumimoji="0" lang="en-US" sz="2000" b="1" i="0" u="sng" strike="noStrike" kern="1200" cap="none" spc="0" normalizeH="0" baseline="0" noProof="0" dirty="0">
                <a:ln>
                  <a:noFill/>
                </a:ln>
                <a:solidFill>
                  <a:srgbClr val="910000"/>
                </a:solidFill>
                <a:effectLst/>
                <a:uLnTx/>
                <a:uFillTx/>
                <a:latin typeface="Times New Roman" panose="02020603050405020304" pitchFamily="18" charset="0"/>
                <a:ea typeface="+mn-ea"/>
                <a:cs typeface="Times New Roman" panose="02020603050405020304" pitchFamily="18" charset="0"/>
                <a:hlinkClick r:id="rId2"/>
              </a:rPr>
              <a:t>FCFS</a:t>
            </a:r>
            <a:r>
              <a:rPr kumimoji="0" lang="en-US" sz="2000" b="0" i="0" u="none"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rPr>
              <a:t>It provides increased throughput.</a:t>
            </a:r>
          </a:p>
          <a:p>
            <a:pPr marL="0" marR="0" lvl="0" indent="0" algn="just"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rPr>
              <a:t>It provides less average response time and waiting time.</a:t>
            </a:r>
          </a:p>
          <a:p>
            <a:pPr marL="0" marR="0" lvl="0" indent="0" algn="just" defTabSz="914400" rtl="0" eaLnBrk="1" fontAlgn="base"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rPr>
              <a:t>Disadvantages-</a:t>
            </a:r>
            <a:endParaRPr kumimoji="0" lang="en-US" sz="2000" b="1" i="0" u="none"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rPr>
              <a:t> </a:t>
            </a:r>
          </a:p>
          <a:p>
            <a:pPr marL="0" marR="0" lvl="0" indent="0" algn="just"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rPr>
              <a:t>There is an overhead of finding out the closest request.</a:t>
            </a:r>
          </a:p>
          <a:p>
            <a:pPr marL="0" marR="0" lvl="0" indent="0" algn="just"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rPr>
              <a:t>The requests which are far from the head might starve for the CPU.</a:t>
            </a:r>
          </a:p>
          <a:p>
            <a:pPr marL="0" marR="0" lvl="0" indent="0" algn="just"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rPr>
              <a:t>It provides high variance in response time and waiting time.</a:t>
            </a:r>
          </a:p>
          <a:p>
            <a:pPr marL="0" marR="0" lvl="0" indent="0" algn="just"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rPr>
              <a:t>Switching the direction of head frequently slows down the algorithm.</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303030"/>
              </a:solidFill>
              <a:effectLst/>
              <a:uLnTx/>
              <a:uFillTx/>
              <a:latin typeface="Arimo"/>
              <a:ea typeface="+mn-ea"/>
              <a:cs typeface="+mn-cs"/>
            </a:endParaRPr>
          </a:p>
        </p:txBody>
      </p:sp>
    </p:spTree>
    <p:extLst>
      <p:ext uri="{BB962C8B-B14F-4D97-AF65-F5344CB8AC3E}">
        <p14:creationId xmlns:p14="http://schemas.microsoft.com/office/powerpoint/2010/main" val="4264128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6C35F-27AD-2319-9E78-DB6F67FFE097}"/>
              </a:ext>
            </a:extLst>
          </p:cNvPr>
          <p:cNvSpPr>
            <a:spLocks noGrp="1"/>
          </p:cNvSpPr>
          <p:nvPr>
            <p:ph type="title"/>
          </p:nvPr>
        </p:nvSpPr>
        <p:spPr/>
        <p:txBody>
          <a:bodyPr/>
          <a:lstStyle/>
          <a:p>
            <a:r>
              <a:rPr lang="en-IN" dirty="0"/>
              <a:t>SSTF</a:t>
            </a:r>
          </a:p>
        </p:txBody>
      </p:sp>
      <p:pic>
        <p:nvPicPr>
          <p:cNvPr id="5" name="Content Placeholder 4">
            <a:extLst>
              <a:ext uri="{FF2B5EF4-FFF2-40B4-BE49-F238E27FC236}">
                <a16:creationId xmlns:a16="http://schemas.microsoft.com/office/drawing/2014/main" id="{1F3285BC-E0F2-C7F6-5730-C2691F6EB509}"/>
              </a:ext>
            </a:extLst>
          </p:cNvPr>
          <p:cNvPicPr>
            <a:picLocks noGrp="1" noChangeAspect="1"/>
          </p:cNvPicPr>
          <p:nvPr>
            <p:ph idx="1"/>
          </p:nvPr>
        </p:nvPicPr>
        <p:blipFill>
          <a:blip r:embed="rId2"/>
          <a:stretch>
            <a:fillRect/>
          </a:stretch>
        </p:blipFill>
        <p:spPr>
          <a:xfrm>
            <a:off x="1091681" y="1234418"/>
            <a:ext cx="9601199" cy="5258457"/>
          </a:xfrm>
        </p:spPr>
      </p:pic>
    </p:spTree>
    <p:extLst>
      <p:ext uri="{BB962C8B-B14F-4D97-AF65-F5344CB8AC3E}">
        <p14:creationId xmlns:p14="http://schemas.microsoft.com/office/powerpoint/2010/main" val="2786818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FDADC-1BB3-1F18-632F-A535FC849E18}"/>
              </a:ext>
            </a:extLst>
          </p:cNvPr>
          <p:cNvSpPr>
            <a:spLocks noGrp="1"/>
          </p:cNvSpPr>
          <p:nvPr>
            <p:ph type="title"/>
          </p:nvPr>
        </p:nvSpPr>
        <p:spPr/>
        <p:txBody>
          <a:bodyPr/>
          <a:lstStyle/>
          <a:p>
            <a:r>
              <a:rPr lang="en-US" b="1" i="0" u="sng" dirty="0">
                <a:solidFill>
                  <a:srgbClr val="303030"/>
                </a:solidFill>
                <a:effectLst/>
                <a:latin typeface="Roboto Condensed" panose="020F0502020204030204" pitchFamily="2" charset="0"/>
              </a:rPr>
              <a:t>SCAN Disk Scheduling Algorithm-</a:t>
            </a:r>
            <a:br>
              <a:rPr lang="en-US" b="1" i="0" dirty="0">
                <a:solidFill>
                  <a:srgbClr val="303030"/>
                </a:solidFill>
                <a:effectLst/>
                <a:latin typeface="Roboto Condensed" panose="020F0502020204030204" pitchFamily="2" charset="0"/>
              </a:rPr>
            </a:br>
            <a:endParaRPr lang="en-IN" dirty="0"/>
          </a:p>
        </p:txBody>
      </p:sp>
      <p:sp>
        <p:nvSpPr>
          <p:cNvPr id="3" name="Content Placeholder 2">
            <a:extLst>
              <a:ext uri="{FF2B5EF4-FFF2-40B4-BE49-F238E27FC236}">
                <a16:creationId xmlns:a16="http://schemas.microsoft.com/office/drawing/2014/main" id="{70F62714-A802-D299-F76D-2B96860DA0EF}"/>
              </a:ext>
            </a:extLst>
          </p:cNvPr>
          <p:cNvSpPr>
            <a:spLocks noGrp="1"/>
          </p:cNvSpPr>
          <p:nvPr>
            <p:ph idx="1"/>
          </p:nvPr>
        </p:nvSpPr>
        <p:spPr>
          <a:xfrm>
            <a:off x="698241" y="1144490"/>
            <a:ext cx="11170298" cy="4351338"/>
          </a:xfrm>
        </p:spPr>
        <p:txBody>
          <a:bodyPr>
            <a:normAutofit fontScale="92500" lnSpcReduction="10000"/>
          </a:bodyPr>
          <a:lstStyle/>
          <a:p>
            <a:pPr marL="0" indent="0" algn="just" fontAlgn="base">
              <a:buNone/>
            </a:pPr>
            <a:endParaRPr lang="en-US" b="0" i="0" dirty="0">
              <a:solidFill>
                <a:srgbClr val="303030"/>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As the name suggests, this algorithm scans all the cylinders of the disk back and forth.</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Head starts from one end of the disk and move towards the other end servicing all the requests in between.</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After reaching the other end, head reverses its direction and move towards the starting end servicing all the requests in between.</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The same process repeats.</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SCAN Algorithm is also called as </a:t>
            </a:r>
            <a:r>
              <a:rPr lang="en-US" b="1" i="0" dirty="0">
                <a:solidFill>
                  <a:srgbClr val="303030"/>
                </a:solidFill>
                <a:effectLst/>
                <a:latin typeface="Times New Roman" panose="02020603050405020304" pitchFamily="18" charset="0"/>
                <a:cs typeface="Times New Roman" panose="02020603050405020304" pitchFamily="18" charset="0"/>
              </a:rPr>
              <a:t>Elevator Algorithm.</a:t>
            </a:r>
            <a:endParaRPr lang="en-US" b="0" i="0" dirty="0">
              <a:solidFill>
                <a:srgbClr val="303030"/>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This is because its working resembles the working of an elevator.</a:t>
            </a:r>
          </a:p>
          <a:p>
            <a:pPr algn="l" fontAlgn="base"/>
            <a:endParaRPr lang="en-US" b="0" i="0" dirty="0">
              <a:solidFill>
                <a:srgbClr val="303030"/>
              </a:solidFill>
              <a:effectLst/>
              <a:latin typeface="Arimo"/>
            </a:endParaRPr>
          </a:p>
          <a:p>
            <a:pPr algn="l" fontAlgn="base">
              <a:buFont typeface="Arial" panose="020B0604020202020204" pitchFamily="34" charset="0"/>
              <a:buChar char="•"/>
            </a:pPr>
            <a:endParaRPr lang="en-US" b="0" i="0" dirty="0">
              <a:solidFill>
                <a:srgbClr val="303030"/>
              </a:solidFill>
              <a:effectLst/>
              <a:latin typeface="Arimo"/>
            </a:endParaRPr>
          </a:p>
          <a:p>
            <a:endParaRPr lang="en-IN" dirty="0"/>
          </a:p>
        </p:txBody>
      </p:sp>
    </p:spTree>
    <p:extLst>
      <p:ext uri="{BB962C8B-B14F-4D97-AF65-F5344CB8AC3E}">
        <p14:creationId xmlns:p14="http://schemas.microsoft.com/office/powerpoint/2010/main" val="4113851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80801-FC64-5F1E-F88C-B8464B947B1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CFFBFD8-A7CE-815F-1BD1-B552358B1BD4}"/>
              </a:ext>
            </a:extLst>
          </p:cNvPr>
          <p:cNvPicPr>
            <a:picLocks noGrp="1" noChangeAspect="1"/>
          </p:cNvPicPr>
          <p:nvPr>
            <p:ph idx="1"/>
          </p:nvPr>
        </p:nvPicPr>
        <p:blipFill>
          <a:blip r:embed="rId2"/>
          <a:stretch>
            <a:fillRect/>
          </a:stretch>
        </p:blipFill>
        <p:spPr>
          <a:xfrm>
            <a:off x="951722" y="365125"/>
            <a:ext cx="9606849" cy="5811838"/>
          </a:xfrm>
        </p:spPr>
      </p:pic>
    </p:spTree>
    <p:extLst>
      <p:ext uri="{BB962C8B-B14F-4D97-AF65-F5344CB8AC3E}">
        <p14:creationId xmlns:p14="http://schemas.microsoft.com/office/powerpoint/2010/main" val="4046687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9F46-A4D4-BBF6-5DAF-B693CF10CF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575D34E-FD61-E418-586F-7945BA4ACF6F}"/>
              </a:ext>
            </a:extLst>
          </p:cNvPr>
          <p:cNvSpPr>
            <a:spLocks noGrp="1"/>
          </p:cNvSpPr>
          <p:nvPr>
            <p:ph idx="1"/>
          </p:nvPr>
        </p:nvSpPr>
        <p:spPr>
          <a:xfrm>
            <a:off x="838200" y="1362269"/>
            <a:ext cx="10769082" cy="4814694"/>
          </a:xfrm>
        </p:spPr>
        <p:txBody>
          <a:bodyPr>
            <a:normAutofit lnSpcReduction="10000"/>
          </a:bodyPr>
          <a:lstStyle/>
          <a:p>
            <a:pPr algn="just" fontAlgn="base"/>
            <a:r>
              <a:rPr lang="en-US" b="1" i="0" u="sng" dirty="0">
                <a:solidFill>
                  <a:srgbClr val="303030"/>
                </a:solidFill>
                <a:effectLst/>
                <a:latin typeface="Times New Roman" panose="02020603050405020304" pitchFamily="18" charset="0"/>
                <a:cs typeface="Times New Roman" panose="02020603050405020304" pitchFamily="18" charset="0"/>
              </a:rPr>
              <a:t>Advantages-</a:t>
            </a:r>
            <a:endParaRPr lang="en-US" b="1" i="0" dirty="0">
              <a:solidFill>
                <a:srgbClr val="303030"/>
              </a:solidFill>
              <a:effectLst/>
              <a:latin typeface="Times New Roman" panose="02020603050405020304" pitchFamily="18" charset="0"/>
              <a:cs typeface="Times New Roman" panose="02020603050405020304" pitchFamily="18" charset="0"/>
            </a:endParaRPr>
          </a:p>
          <a:p>
            <a:pPr marL="0" indent="0" algn="just" fontAlgn="base">
              <a:buNone/>
            </a:pPr>
            <a:endParaRPr lang="en-US" b="0" i="0" dirty="0">
              <a:solidFill>
                <a:srgbClr val="303030"/>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It is simple, easy to understand and implement.</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It does not lead to starvation.</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It provides low variance in response time and waiting time. </a:t>
            </a:r>
          </a:p>
          <a:p>
            <a:pPr algn="just" fontAlgn="base"/>
            <a:r>
              <a:rPr lang="en-US" b="1" i="0" u="sng" dirty="0">
                <a:solidFill>
                  <a:srgbClr val="303030"/>
                </a:solidFill>
                <a:effectLst/>
                <a:latin typeface="Times New Roman" panose="02020603050405020304" pitchFamily="18" charset="0"/>
                <a:cs typeface="Times New Roman" panose="02020603050405020304" pitchFamily="18" charset="0"/>
              </a:rPr>
              <a:t>Disadvantages-</a:t>
            </a:r>
            <a:endParaRPr lang="en-US" b="1" i="0" dirty="0">
              <a:solidFill>
                <a:srgbClr val="303030"/>
              </a:solidFill>
              <a:effectLst/>
              <a:latin typeface="Times New Roman" panose="02020603050405020304" pitchFamily="18" charset="0"/>
              <a:cs typeface="Times New Roman" panose="02020603050405020304" pitchFamily="18" charset="0"/>
            </a:endParaRPr>
          </a:p>
          <a:p>
            <a:pPr marL="0" indent="0" algn="just" fontAlgn="base">
              <a:buNone/>
            </a:pPr>
            <a:endParaRPr lang="en-US" b="0" i="0" dirty="0">
              <a:solidFill>
                <a:srgbClr val="303030"/>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It causes long waiting time for the cylinders just visited by the head.</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It causes the head to move till the end of the disk even if there are no requests to be serviced.</a:t>
            </a:r>
          </a:p>
          <a:p>
            <a:endParaRPr lang="en-IN" dirty="0"/>
          </a:p>
        </p:txBody>
      </p:sp>
    </p:spTree>
    <p:extLst>
      <p:ext uri="{BB962C8B-B14F-4D97-AF65-F5344CB8AC3E}">
        <p14:creationId xmlns:p14="http://schemas.microsoft.com/office/powerpoint/2010/main" val="2410975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9CAF7C-76FC-4431-BF04-5097E1B126D6}"/>
              </a:ext>
            </a:extLst>
          </p:cNvPr>
          <p:cNvSpPr txBox="1"/>
          <p:nvPr/>
        </p:nvSpPr>
        <p:spPr>
          <a:xfrm>
            <a:off x="609599" y="415542"/>
            <a:ext cx="9762067"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Source Sans 3"/>
                <a:ea typeface="+mn-ea"/>
                <a:cs typeface="+mn-cs"/>
              </a:rPr>
              <a:t>Disk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Helvetica Neue"/>
              <a:ea typeface="+mn-ea"/>
              <a:cs typeface="+mn-cs"/>
            </a:endParaRPr>
          </a:p>
        </p:txBody>
      </p:sp>
      <p:pic>
        <p:nvPicPr>
          <p:cNvPr id="8" name="Google Shape;86;p3" descr="10_01.pdf">
            <a:extLst>
              <a:ext uri="{FF2B5EF4-FFF2-40B4-BE49-F238E27FC236}">
                <a16:creationId xmlns:a16="http://schemas.microsoft.com/office/drawing/2014/main" id="{08EB3913-984F-4628-83D5-748701BBAACF}"/>
              </a:ext>
            </a:extLst>
          </p:cNvPr>
          <p:cNvPicPr preferRelativeResize="0"/>
          <p:nvPr/>
        </p:nvPicPr>
        <p:blipFill rotWithShape="1">
          <a:blip r:embed="rId2">
            <a:alphaModFix/>
          </a:blip>
          <a:srcRect/>
          <a:stretch/>
        </p:blipFill>
        <p:spPr>
          <a:xfrm>
            <a:off x="3225800" y="1346201"/>
            <a:ext cx="5909733" cy="4570942"/>
          </a:xfrm>
          <a:prstGeom prst="rect">
            <a:avLst/>
          </a:prstGeom>
          <a:noFill/>
          <a:ln>
            <a:noFill/>
          </a:ln>
        </p:spPr>
      </p:pic>
    </p:spTree>
    <p:extLst>
      <p:ext uri="{BB962C8B-B14F-4D97-AF65-F5344CB8AC3E}">
        <p14:creationId xmlns:p14="http://schemas.microsoft.com/office/powerpoint/2010/main" val="4275816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4FC7C-ACB1-3B03-0BC6-AD54FAFFFDF4}"/>
              </a:ext>
            </a:extLst>
          </p:cNvPr>
          <p:cNvSpPr>
            <a:spLocks noGrp="1"/>
          </p:cNvSpPr>
          <p:nvPr>
            <p:ph type="title"/>
          </p:nvPr>
        </p:nvSpPr>
        <p:spPr/>
        <p:txBody>
          <a:bodyPr/>
          <a:lstStyle/>
          <a:p>
            <a:r>
              <a:rPr lang="en-US" b="1" i="0" u="sng" dirty="0">
                <a:solidFill>
                  <a:srgbClr val="303030"/>
                </a:solidFill>
                <a:effectLst/>
                <a:latin typeface="Roboto Condensed" panose="02000000000000000000" pitchFamily="2" charset="0"/>
              </a:rPr>
              <a:t>C-SCAN Disk Scheduling Algorithm-</a:t>
            </a:r>
            <a:br>
              <a:rPr lang="en-US" b="1" i="0" dirty="0">
                <a:solidFill>
                  <a:srgbClr val="303030"/>
                </a:solidFill>
                <a:effectLst/>
                <a:latin typeface="Roboto Condensed" panose="02000000000000000000" pitchFamily="2" charset="0"/>
              </a:rPr>
            </a:br>
            <a:endParaRPr lang="en-IN" dirty="0"/>
          </a:p>
        </p:txBody>
      </p:sp>
      <p:sp>
        <p:nvSpPr>
          <p:cNvPr id="3" name="Content Placeholder 2">
            <a:extLst>
              <a:ext uri="{FF2B5EF4-FFF2-40B4-BE49-F238E27FC236}">
                <a16:creationId xmlns:a16="http://schemas.microsoft.com/office/drawing/2014/main" id="{2FB094B2-D86B-1FEA-70E3-6608A02A5F5E}"/>
              </a:ext>
            </a:extLst>
          </p:cNvPr>
          <p:cNvSpPr>
            <a:spLocks noGrp="1"/>
          </p:cNvSpPr>
          <p:nvPr>
            <p:ph idx="1"/>
          </p:nvPr>
        </p:nvSpPr>
        <p:spPr>
          <a:xfrm>
            <a:off x="214603" y="1340433"/>
            <a:ext cx="11504645" cy="4351338"/>
          </a:xfrm>
        </p:spPr>
        <p:txBody>
          <a:bodyPr>
            <a:normAutofit/>
          </a:bodyPr>
          <a:lstStyle/>
          <a:p>
            <a:pPr marL="0" indent="0" algn="just" fontAlgn="base">
              <a:buNone/>
            </a:pPr>
            <a:endParaRPr lang="en-US" b="0" i="0" dirty="0">
              <a:solidFill>
                <a:srgbClr val="303030"/>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Circular-SCAN Algorithm is an improved version of the </a:t>
            </a:r>
            <a:r>
              <a:rPr lang="en-US" b="1" i="0" u="sng" dirty="0">
                <a:solidFill>
                  <a:srgbClr val="910000"/>
                </a:solidFill>
                <a:effectLst/>
                <a:latin typeface="Times New Roman" panose="02020603050405020304" pitchFamily="18" charset="0"/>
                <a:cs typeface="Times New Roman" panose="02020603050405020304" pitchFamily="18" charset="0"/>
                <a:hlinkClick r:id="rId2"/>
              </a:rPr>
              <a:t>SCAN Algorithm</a:t>
            </a:r>
            <a:r>
              <a:rPr lang="en-US" b="0" i="0" dirty="0">
                <a:solidFill>
                  <a:srgbClr val="303030"/>
                </a:solidFill>
                <a:effectLst/>
                <a:latin typeface="Times New Roman" panose="02020603050405020304" pitchFamily="18" charset="0"/>
                <a:cs typeface="Times New Roman" panose="02020603050405020304" pitchFamily="18" charset="0"/>
              </a:rPr>
              <a:t>.</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Head starts from one end of the disk and move towards the other end servicing all the requests in between.</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After reaching the other end, head reverses its direction.</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It then returns to the starting end without servicing any request in between.</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The same process repeats.</a:t>
            </a:r>
          </a:p>
          <a:p>
            <a:endParaRPr lang="en-IN" dirty="0"/>
          </a:p>
        </p:txBody>
      </p:sp>
    </p:spTree>
    <p:extLst>
      <p:ext uri="{BB962C8B-B14F-4D97-AF65-F5344CB8AC3E}">
        <p14:creationId xmlns:p14="http://schemas.microsoft.com/office/powerpoint/2010/main" val="4222909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C4D9-3B2A-2933-848D-EA8CBD45AD5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E442ABE-8B60-3311-161B-819A0CA0086A}"/>
              </a:ext>
            </a:extLst>
          </p:cNvPr>
          <p:cNvPicPr>
            <a:picLocks noGrp="1" noChangeAspect="1"/>
          </p:cNvPicPr>
          <p:nvPr>
            <p:ph idx="1"/>
          </p:nvPr>
        </p:nvPicPr>
        <p:blipFill>
          <a:blip r:embed="rId2"/>
          <a:stretch>
            <a:fillRect/>
          </a:stretch>
        </p:blipFill>
        <p:spPr>
          <a:xfrm>
            <a:off x="1287625" y="627399"/>
            <a:ext cx="9199983" cy="5754837"/>
          </a:xfrm>
        </p:spPr>
      </p:pic>
    </p:spTree>
    <p:extLst>
      <p:ext uri="{BB962C8B-B14F-4D97-AF65-F5344CB8AC3E}">
        <p14:creationId xmlns:p14="http://schemas.microsoft.com/office/powerpoint/2010/main" val="939811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4064-AF12-6C9F-9F27-91E5F906D5C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7326CCD-F3EA-D453-1106-38E6DCA23625}"/>
              </a:ext>
            </a:extLst>
          </p:cNvPr>
          <p:cNvSpPr>
            <a:spLocks noGrp="1"/>
          </p:cNvSpPr>
          <p:nvPr>
            <p:ph idx="1"/>
          </p:nvPr>
        </p:nvSpPr>
        <p:spPr>
          <a:xfrm>
            <a:off x="475861" y="1825625"/>
            <a:ext cx="10877939" cy="4351338"/>
          </a:xfrm>
        </p:spPr>
        <p:txBody>
          <a:bodyPr>
            <a:normAutofit fontScale="92500" lnSpcReduction="10000"/>
          </a:bodyPr>
          <a:lstStyle/>
          <a:p>
            <a:pPr algn="just" fontAlgn="base"/>
            <a:r>
              <a:rPr lang="en-US" b="1" i="0" u="sng" dirty="0">
                <a:solidFill>
                  <a:srgbClr val="303030"/>
                </a:solidFill>
                <a:effectLst/>
                <a:latin typeface="Times New Roman" panose="02020603050405020304" pitchFamily="18" charset="0"/>
                <a:cs typeface="Times New Roman" panose="02020603050405020304" pitchFamily="18" charset="0"/>
              </a:rPr>
              <a:t>Advantages-</a:t>
            </a:r>
            <a:endParaRPr lang="en-US" b="0" i="0" dirty="0">
              <a:solidFill>
                <a:srgbClr val="303030"/>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The waiting time for the cylinders just visited by the head is reduced as compared to the SCAN Algorithm.</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It provides uniform waiting time.</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It provides better response time.</a:t>
            </a:r>
          </a:p>
          <a:p>
            <a:pPr marL="0" indent="0" algn="just" fontAlgn="base">
              <a:buNone/>
            </a:pPr>
            <a:endParaRPr lang="en-US" b="0" i="0" dirty="0">
              <a:solidFill>
                <a:srgbClr val="303030"/>
              </a:solidFill>
              <a:effectLst/>
              <a:latin typeface="Times New Roman" panose="02020603050405020304" pitchFamily="18" charset="0"/>
              <a:cs typeface="Times New Roman" panose="02020603050405020304" pitchFamily="18" charset="0"/>
            </a:endParaRPr>
          </a:p>
          <a:p>
            <a:pPr algn="just" fontAlgn="base"/>
            <a:r>
              <a:rPr lang="en-US" b="1" i="0" u="sng" dirty="0">
                <a:solidFill>
                  <a:srgbClr val="303030"/>
                </a:solidFill>
                <a:effectLst/>
                <a:latin typeface="Times New Roman" panose="02020603050405020304" pitchFamily="18" charset="0"/>
                <a:cs typeface="Times New Roman" panose="02020603050405020304" pitchFamily="18" charset="0"/>
              </a:rPr>
              <a:t>Disadvantages-</a:t>
            </a:r>
            <a:endParaRPr lang="en-US" b="0" i="0" dirty="0">
              <a:solidFill>
                <a:srgbClr val="303030"/>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It causes more seek movements as compared to SCAN Algorithm.</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It causes the head to move till the end of the disk even if there are no requests to be serviced.</a:t>
            </a:r>
          </a:p>
          <a:p>
            <a:endParaRPr lang="en-IN" dirty="0"/>
          </a:p>
        </p:txBody>
      </p:sp>
    </p:spTree>
    <p:extLst>
      <p:ext uri="{BB962C8B-B14F-4D97-AF65-F5344CB8AC3E}">
        <p14:creationId xmlns:p14="http://schemas.microsoft.com/office/powerpoint/2010/main" val="1810870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58B8-2BDA-2BC0-0E3E-612E62657F63}"/>
              </a:ext>
            </a:extLst>
          </p:cNvPr>
          <p:cNvSpPr>
            <a:spLocks noGrp="1"/>
          </p:cNvSpPr>
          <p:nvPr>
            <p:ph type="title"/>
          </p:nvPr>
        </p:nvSpPr>
        <p:spPr/>
        <p:txBody>
          <a:bodyPr/>
          <a:lstStyle/>
          <a:p>
            <a:r>
              <a:rPr lang="en-US" b="1" i="0" u="sng" dirty="0">
                <a:solidFill>
                  <a:srgbClr val="303030"/>
                </a:solidFill>
                <a:effectLst/>
                <a:latin typeface="Roboto Condensed" panose="02000000000000000000" pitchFamily="2" charset="0"/>
              </a:rPr>
              <a:t>LOOK Disk Scheduling Algorithm-</a:t>
            </a:r>
            <a:br>
              <a:rPr lang="en-US" b="1" i="0" dirty="0">
                <a:solidFill>
                  <a:srgbClr val="303030"/>
                </a:solidFill>
                <a:effectLst/>
                <a:latin typeface="Roboto Condensed" panose="02000000000000000000" pitchFamily="2" charset="0"/>
              </a:rPr>
            </a:br>
            <a:endParaRPr lang="en-IN" dirty="0"/>
          </a:p>
        </p:txBody>
      </p:sp>
      <p:sp>
        <p:nvSpPr>
          <p:cNvPr id="3" name="Content Placeholder 2">
            <a:extLst>
              <a:ext uri="{FF2B5EF4-FFF2-40B4-BE49-F238E27FC236}">
                <a16:creationId xmlns:a16="http://schemas.microsoft.com/office/drawing/2014/main" id="{D274BC47-FC04-11B1-A087-470564104A2A}"/>
              </a:ext>
            </a:extLst>
          </p:cNvPr>
          <p:cNvSpPr>
            <a:spLocks noGrp="1"/>
          </p:cNvSpPr>
          <p:nvPr>
            <p:ph idx="1"/>
          </p:nvPr>
        </p:nvSpPr>
        <p:spPr>
          <a:xfrm>
            <a:off x="270587" y="1825625"/>
            <a:ext cx="11411339" cy="4351338"/>
          </a:xfrm>
        </p:spPr>
        <p:txBody>
          <a:bodyPr>
            <a:normAutofit/>
          </a:bodyPr>
          <a:lstStyle/>
          <a:p>
            <a:pPr marL="0" indent="0" algn="just" fontAlgn="base">
              <a:buNone/>
            </a:pPr>
            <a:endParaRPr lang="en-US" b="0" i="0" dirty="0">
              <a:solidFill>
                <a:srgbClr val="303030"/>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LOOK Algorithm is an improved version of the </a:t>
            </a:r>
            <a:r>
              <a:rPr lang="en-US" b="1" i="0" u="sng" dirty="0">
                <a:solidFill>
                  <a:srgbClr val="910000"/>
                </a:solidFill>
                <a:effectLst/>
                <a:latin typeface="Times New Roman" panose="02020603050405020304" pitchFamily="18" charset="0"/>
                <a:cs typeface="Times New Roman" panose="02020603050405020304" pitchFamily="18" charset="0"/>
                <a:hlinkClick r:id="rId2"/>
              </a:rPr>
              <a:t>SCAN Algorithm</a:t>
            </a:r>
            <a:r>
              <a:rPr lang="en-US" b="0" i="0" dirty="0">
                <a:solidFill>
                  <a:srgbClr val="303030"/>
                </a:solidFill>
                <a:effectLst/>
                <a:latin typeface="Times New Roman" panose="02020603050405020304" pitchFamily="18" charset="0"/>
                <a:cs typeface="Times New Roman" panose="02020603050405020304" pitchFamily="18" charset="0"/>
              </a:rPr>
              <a:t>.</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Head starts from the first request at one end of the disk and moves towards the last request at the other end servicing all the requests in between.</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After reaching the last request at the other end, head reverses its direction.</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It then returns to the first request at the starting end servicing all the requests in between.</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The same process repeats.</a:t>
            </a:r>
          </a:p>
          <a:p>
            <a:endParaRPr lang="en-IN" dirty="0"/>
          </a:p>
        </p:txBody>
      </p:sp>
    </p:spTree>
    <p:extLst>
      <p:ext uri="{BB962C8B-B14F-4D97-AF65-F5344CB8AC3E}">
        <p14:creationId xmlns:p14="http://schemas.microsoft.com/office/powerpoint/2010/main" val="16056297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2FA9E-2232-489C-A587-937CD50F2F2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C3C5E07-E00F-BB37-D3B1-0A8777B6E786}"/>
              </a:ext>
            </a:extLst>
          </p:cNvPr>
          <p:cNvSpPr>
            <a:spLocks noGrp="1"/>
          </p:cNvSpPr>
          <p:nvPr>
            <p:ph idx="1"/>
          </p:nvPr>
        </p:nvSpPr>
        <p:spPr/>
        <p:txBody>
          <a:bodyPr/>
          <a:lstStyle/>
          <a:p>
            <a:pPr marL="0" indent="0" algn="just" fontAlgn="base">
              <a:buNone/>
            </a:pPr>
            <a:r>
              <a:rPr lang="en-US" b="0" i="0" dirty="0">
                <a:solidFill>
                  <a:srgbClr val="303030"/>
                </a:solidFill>
                <a:effectLst/>
                <a:latin typeface="Times New Roman" panose="02020603050405020304" pitchFamily="18" charset="0"/>
                <a:cs typeface="Times New Roman" panose="02020603050405020304" pitchFamily="18" charset="0"/>
              </a:rPr>
              <a:t>The main difference between SCAN Algorithm and LOOK Algorithm is-</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SCAN Algorithm scans all the cylinders of the disk starting from one end to the other end even if there are no requests at the ends.</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LOOK Algorithm scans all the cylinders of the disk starting from the first request at one end to the last request at the other end.</a:t>
            </a:r>
          </a:p>
          <a:p>
            <a:endParaRPr lang="en-IN" dirty="0"/>
          </a:p>
        </p:txBody>
      </p:sp>
    </p:spTree>
    <p:extLst>
      <p:ext uri="{BB962C8B-B14F-4D97-AF65-F5344CB8AC3E}">
        <p14:creationId xmlns:p14="http://schemas.microsoft.com/office/powerpoint/2010/main" val="1035345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52067-4E12-2555-A188-C7007B7495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251FFDC-A32D-CC02-E61E-F1928BD752CB}"/>
              </a:ext>
            </a:extLst>
          </p:cNvPr>
          <p:cNvSpPr>
            <a:spLocks noGrp="1"/>
          </p:cNvSpPr>
          <p:nvPr>
            <p:ph idx="1"/>
          </p:nvPr>
        </p:nvSpPr>
        <p:spPr/>
        <p:txBody>
          <a:bodyPr>
            <a:normAutofit fontScale="77500" lnSpcReduction="20000"/>
          </a:bodyPr>
          <a:lstStyle/>
          <a:p>
            <a:pPr algn="just" fontAlgn="base"/>
            <a:r>
              <a:rPr lang="en-US" b="1" i="0" u="sng" dirty="0">
                <a:solidFill>
                  <a:srgbClr val="303030"/>
                </a:solidFill>
                <a:effectLst/>
                <a:latin typeface="Times New Roman" panose="02020603050405020304" pitchFamily="18" charset="0"/>
                <a:cs typeface="Times New Roman" panose="02020603050405020304" pitchFamily="18" charset="0"/>
              </a:rPr>
              <a:t>Advantages-</a:t>
            </a:r>
            <a:endParaRPr lang="en-US" b="1" i="0" dirty="0">
              <a:solidFill>
                <a:srgbClr val="303030"/>
              </a:solidFill>
              <a:effectLst/>
              <a:latin typeface="Times New Roman" panose="02020603050405020304" pitchFamily="18" charset="0"/>
              <a:cs typeface="Times New Roman" panose="02020603050405020304" pitchFamily="18" charset="0"/>
            </a:endParaRPr>
          </a:p>
          <a:p>
            <a:pPr marL="0" indent="0" algn="just" fontAlgn="base">
              <a:buNone/>
            </a:pPr>
            <a:endParaRPr lang="en-US" b="0" i="0" dirty="0">
              <a:solidFill>
                <a:srgbClr val="303030"/>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It does not causes the head to move till the ends of the disk when there are no requests to be serviced.</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It provides better performance as compared to SCAN Algorithm.</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It does not lead to starvation.</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It provides low variance in response time and waiting time.</a:t>
            </a:r>
          </a:p>
          <a:p>
            <a:pPr algn="just" fontAlgn="base"/>
            <a:r>
              <a:rPr lang="en-US" b="0" i="0" dirty="0">
                <a:solidFill>
                  <a:srgbClr val="303030"/>
                </a:solidFill>
                <a:effectLst/>
                <a:latin typeface="Times New Roman" panose="02020603050405020304" pitchFamily="18" charset="0"/>
                <a:cs typeface="Times New Roman" panose="02020603050405020304" pitchFamily="18" charset="0"/>
              </a:rPr>
              <a:t> </a:t>
            </a:r>
          </a:p>
          <a:p>
            <a:pPr algn="just" fontAlgn="base"/>
            <a:r>
              <a:rPr lang="en-US" b="1" i="0" u="sng" dirty="0">
                <a:solidFill>
                  <a:srgbClr val="303030"/>
                </a:solidFill>
                <a:effectLst/>
                <a:latin typeface="Times New Roman" panose="02020603050405020304" pitchFamily="18" charset="0"/>
                <a:cs typeface="Times New Roman" panose="02020603050405020304" pitchFamily="18" charset="0"/>
              </a:rPr>
              <a:t>Disadvantages-</a:t>
            </a:r>
            <a:endParaRPr lang="en-US" b="1" i="0" dirty="0">
              <a:solidFill>
                <a:srgbClr val="303030"/>
              </a:solidFill>
              <a:effectLst/>
              <a:latin typeface="Times New Roman" panose="02020603050405020304" pitchFamily="18" charset="0"/>
              <a:cs typeface="Times New Roman" panose="02020603050405020304" pitchFamily="18" charset="0"/>
            </a:endParaRPr>
          </a:p>
          <a:p>
            <a:pPr marL="0" indent="0" algn="just" fontAlgn="base">
              <a:buNone/>
            </a:pPr>
            <a:endParaRPr lang="en-US" b="0" i="0" dirty="0">
              <a:solidFill>
                <a:srgbClr val="303030"/>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There is an overhead of finding the end requests.</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It causes long waiting time for the cylinders just visited by the head.</a:t>
            </a:r>
          </a:p>
          <a:p>
            <a:endParaRPr lang="en-IN" dirty="0"/>
          </a:p>
        </p:txBody>
      </p:sp>
    </p:spTree>
    <p:extLst>
      <p:ext uri="{BB962C8B-B14F-4D97-AF65-F5344CB8AC3E}">
        <p14:creationId xmlns:p14="http://schemas.microsoft.com/office/powerpoint/2010/main" val="2724843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0E734-8DC9-5B72-A297-73C3DBC3999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E0BECD8-9ABA-7329-841B-4C6578CD56AB}"/>
              </a:ext>
            </a:extLst>
          </p:cNvPr>
          <p:cNvPicPr>
            <a:picLocks noGrp="1" noChangeAspect="1"/>
          </p:cNvPicPr>
          <p:nvPr>
            <p:ph idx="1"/>
          </p:nvPr>
        </p:nvPicPr>
        <p:blipFill>
          <a:blip r:embed="rId2"/>
          <a:stretch>
            <a:fillRect/>
          </a:stretch>
        </p:blipFill>
        <p:spPr>
          <a:xfrm>
            <a:off x="1455576" y="445452"/>
            <a:ext cx="9097345" cy="5731511"/>
          </a:xfrm>
        </p:spPr>
      </p:pic>
    </p:spTree>
    <p:extLst>
      <p:ext uri="{BB962C8B-B14F-4D97-AF65-F5344CB8AC3E}">
        <p14:creationId xmlns:p14="http://schemas.microsoft.com/office/powerpoint/2010/main" val="2577925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1CFD7-72E2-FE3B-4241-6FF663D867F1}"/>
              </a:ext>
            </a:extLst>
          </p:cNvPr>
          <p:cNvSpPr>
            <a:spLocks noGrp="1"/>
          </p:cNvSpPr>
          <p:nvPr>
            <p:ph type="title"/>
          </p:nvPr>
        </p:nvSpPr>
        <p:spPr/>
        <p:txBody>
          <a:bodyPr/>
          <a:lstStyle/>
          <a:p>
            <a:pPr algn="l" fontAlgn="base"/>
            <a:r>
              <a:rPr lang="en-US" b="1" i="0" u="sng" dirty="0">
                <a:solidFill>
                  <a:srgbClr val="303030"/>
                </a:solidFill>
                <a:effectLst/>
                <a:latin typeface="Roboto Condensed" panose="02000000000000000000" pitchFamily="2" charset="0"/>
              </a:rPr>
              <a:t>C-LOOK Disk Scheduling Algorithm-</a:t>
            </a:r>
            <a:endParaRPr lang="en-US" b="1" i="0" dirty="0">
              <a:solidFill>
                <a:srgbClr val="303030"/>
              </a:solidFill>
              <a:effectLst/>
              <a:latin typeface="Roboto Condensed" panose="02000000000000000000" pitchFamily="2" charset="0"/>
            </a:endParaRPr>
          </a:p>
        </p:txBody>
      </p:sp>
      <p:sp>
        <p:nvSpPr>
          <p:cNvPr id="3" name="Content Placeholder 2">
            <a:extLst>
              <a:ext uri="{FF2B5EF4-FFF2-40B4-BE49-F238E27FC236}">
                <a16:creationId xmlns:a16="http://schemas.microsoft.com/office/drawing/2014/main" id="{27ECB354-CD7D-2BA1-724E-088A5AEF049A}"/>
              </a:ext>
            </a:extLst>
          </p:cNvPr>
          <p:cNvSpPr>
            <a:spLocks noGrp="1"/>
          </p:cNvSpPr>
          <p:nvPr>
            <p:ph idx="1"/>
          </p:nvPr>
        </p:nvSpPr>
        <p:spPr/>
        <p:txBody>
          <a:bodyPr>
            <a:normAutofit fontScale="92500"/>
          </a:bodyPr>
          <a:lstStyle/>
          <a:p>
            <a:pPr marL="0" indent="0" algn="just" fontAlgn="base">
              <a:buNone/>
            </a:pPr>
            <a:endParaRPr lang="en-US" b="0" i="0" dirty="0">
              <a:solidFill>
                <a:srgbClr val="303030"/>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Circular-LOOK Algorithm is an improved version of the </a:t>
            </a:r>
            <a:r>
              <a:rPr lang="en-US" b="1" i="0" u="sng" dirty="0">
                <a:solidFill>
                  <a:srgbClr val="910000"/>
                </a:solidFill>
                <a:effectLst/>
                <a:latin typeface="Times New Roman" panose="02020603050405020304" pitchFamily="18" charset="0"/>
                <a:cs typeface="Times New Roman" panose="02020603050405020304" pitchFamily="18" charset="0"/>
                <a:hlinkClick r:id="rId2"/>
              </a:rPr>
              <a:t>LOOK Algorithm</a:t>
            </a:r>
            <a:r>
              <a:rPr lang="en-US" b="0" i="0" dirty="0">
                <a:solidFill>
                  <a:srgbClr val="303030"/>
                </a:solidFill>
                <a:effectLst/>
                <a:latin typeface="Times New Roman" panose="02020603050405020304" pitchFamily="18" charset="0"/>
                <a:cs typeface="Times New Roman" panose="02020603050405020304" pitchFamily="18" charset="0"/>
              </a:rPr>
              <a:t>.</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Head starts from the first request at one end of the disk and moves towards the last request at the other end servicing all the requests in between.</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After reaching the last request at the other end, head reverses its direction.</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It then returns to the first request at the starting end without servicing any request in between.</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The same process repeats.</a:t>
            </a:r>
          </a:p>
          <a:p>
            <a:endParaRPr lang="en-IN" dirty="0"/>
          </a:p>
        </p:txBody>
      </p:sp>
    </p:spTree>
    <p:extLst>
      <p:ext uri="{BB962C8B-B14F-4D97-AF65-F5344CB8AC3E}">
        <p14:creationId xmlns:p14="http://schemas.microsoft.com/office/powerpoint/2010/main" val="3612839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8B572-EEC4-F80D-59AE-70B7FCC0B17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DAAE01C-736E-E647-1DAC-EAF38891FBA7}"/>
              </a:ext>
            </a:extLst>
          </p:cNvPr>
          <p:cNvSpPr>
            <a:spLocks noGrp="1"/>
          </p:cNvSpPr>
          <p:nvPr>
            <p:ph idx="1"/>
          </p:nvPr>
        </p:nvSpPr>
        <p:spPr/>
        <p:txBody>
          <a:bodyPr>
            <a:normAutofit fontScale="77500" lnSpcReduction="20000"/>
          </a:bodyPr>
          <a:lstStyle/>
          <a:p>
            <a:pPr algn="just" fontAlgn="base"/>
            <a:r>
              <a:rPr lang="en-US" b="1" i="0" u="sng" dirty="0">
                <a:solidFill>
                  <a:srgbClr val="303030"/>
                </a:solidFill>
                <a:effectLst/>
                <a:latin typeface="Times New Roman" panose="02020603050405020304" pitchFamily="18" charset="0"/>
                <a:cs typeface="Times New Roman" panose="02020603050405020304" pitchFamily="18" charset="0"/>
              </a:rPr>
              <a:t>Advantages-</a:t>
            </a:r>
            <a:endParaRPr lang="en-US" b="1" i="0" dirty="0">
              <a:solidFill>
                <a:srgbClr val="303030"/>
              </a:solidFill>
              <a:effectLst/>
              <a:latin typeface="Times New Roman" panose="02020603050405020304" pitchFamily="18" charset="0"/>
              <a:cs typeface="Times New Roman" panose="02020603050405020304" pitchFamily="18" charset="0"/>
            </a:endParaRPr>
          </a:p>
          <a:p>
            <a:pPr algn="just" fontAlgn="base"/>
            <a:r>
              <a:rPr lang="en-US" b="0" i="0" dirty="0">
                <a:solidFill>
                  <a:srgbClr val="303030"/>
                </a:solidFill>
                <a:effectLst/>
                <a:latin typeface="Times New Roman" panose="02020603050405020304" pitchFamily="18" charset="0"/>
                <a:cs typeface="Times New Roman" panose="02020603050405020304" pitchFamily="18" charset="0"/>
              </a:rPr>
              <a:t> </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It does not causes the head to move till the ends of the disk when there are no requests to be serviced.</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It reduces the waiting time for the cylinders just visited by the head.</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It provides better performance as compared to LOOK Algorithm.</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It does not lead to starvation.</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It provides low variance in response time and waiting time.</a:t>
            </a:r>
          </a:p>
          <a:p>
            <a:pPr algn="just" fontAlgn="base"/>
            <a:r>
              <a:rPr lang="en-US" b="0" i="0" dirty="0">
                <a:solidFill>
                  <a:srgbClr val="303030"/>
                </a:solidFill>
                <a:effectLst/>
                <a:latin typeface="Times New Roman" panose="02020603050405020304" pitchFamily="18" charset="0"/>
                <a:cs typeface="Times New Roman" panose="02020603050405020304" pitchFamily="18" charset="0"/>
              </a:rPr>
              <a:t> </a:t>
            </a:r>
          </a:p>
          <a:p>
            <a:pPr algn="just" fontAlgn="base"/>
            <a:r>
              <a:rPr lang="en-US" b="1" i="0" u="sng" dirty="0">
                <a:solidFill>
                  <a:srgbClr val="303030"/>
                </a:solidFill>
                <a:effectLst/>
                <a:latin typeface="Times New Roman" panose="02020603050405020304" pitchFamily="18" charset="0"/>
                <a:cs typeface="Times New Roman" panose="02020603050405020304" pitchFamily="18" charset="0"/>
              </a:rPr>
              <a:t>Disadvantages-</a:t>
            </a:r>
            <a:endParaRPr lang="en-US" b="1" i="0" dirty="0">
              <a:solidFill>
                <a:srgbClr val="303030"/>
              </a:solidFill>
              <a:effectLst/>
              <a:latin typeface="Times New Roman" panose="02020603050405020304" pitchFamily="18" charset="0"/>
              <a:cs typeface="Times New Roman" panose="02020603050405020304" pitchFamily="18" charset="0"/>
            </a:endParaRPr>
          </a:p>
          <a:p>
            <a:pPr algn="just" fontAlgn="base"/>
            <a:r>
              <a:rPr lang="en-US" b="0" i="0" dirty="0">
                <a:solidFill>
                  <a:srgbClr val="303030"/>
                </a:solidFill>
                <a:effectLst/>
                <a:latin typeface="Times New Roman" panose="02020603050405020304" pitchFamily="18" charset="0"/>
                <a:cs typeface="Times New Roman" panose="02020603050405020304" pitchFamily="18" charset="0"/>
              </a:rPr>
              <a:t> </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There is an overhead of finding the end requests.</a:t>
            </a:r>
          </a:p>
          <a:p>
            <a:endParaRPr lang="en-IN" dirty="0"/>
          </a:p>
        </p:txBody>
      </p:sp>
    </p:spTree>
    <p:extLst>
      <p:ext uri="{BB962C8B-B14F-4D97-AF65-F5344CB8AC3E}">
        <p14:creationId xmlns:p14="http://schemas.microsoft.com/office/powerpoint/2010/main" val="3239612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1918A-AC5E-D32A-F30E-B34F483D42E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21274F8-B2A7-58BD-4FAF-33330EB1A13C}"/>
              </a:ext>
            </a:extLst>
          </p:cNvPr>
          <p:cNvPicPr>
            <a:picLocks noGrp="1" noChangeAspect="1"/>
          </p:cNvPicPr>
          <p:nvPr>
            <p:ph idx="1"/>
          </p:nvPr>
        </p:nvPicPr>
        <p:blipFill>
          <a:blip r:embed="rId2"/>
          <a:stretch>
            <a:fillRect/>
          </a:stretch>
        </p:blipFill>
        <p:spPr>
          <a:xfrm>
            <a:off x="914400" y="526474"/>
            <a:ext cx="10170367" cy="5650489"/>
          </a:xfrm>
        </p:spPr>
      </p:pic>
    </p:spTree>
    <p:extLst>
      <p:ext uri="{BB962C8B-B14F-4D97-AF65-F5344CB8AC3E}">
        <p14:creationId xmlns:p14="http://schemas.microsoft.com/office/powerpoint/2010/main" val="3485228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064BC-2735-0EA8-B1B8-E21A55125A9B}"/>
              </a:ext>
            </a:extLst>
          </p:cNvPr>
          <p:cNvSpPr>
            <a:spLocks noGrp="1"/>
          </p:cNvSpPr>
          <p:nvPr>
            <p:ph type="title"/>
          </p:nvPr>
        </p:nvSpPr>
        <p:spPr>
          <a:xfrm>
            <a:off x="838200" y="365126"/>
            <a:ext cx="10515600" cy="782540"/>
          </a:xfrm>
        </p:spPr>
        <p:txBody>
          <a:bodyPr/>
          <a:lstStyle/>
          <a:p>
            <a:endParaRPr lang="en-IN" dirty="0"/>
          </a:p>
        </p:txBody>
      </p:sp>
      <p:sp>
        <p:nvSpPr>
          <p:cNvPr id="3" name="Content Placeholder 2">
            <a:extLst>
              <a:ext uri="{FF2B5EF4-FFF2-40B4-BE49-F238E27FC236}">
                <a16:creationId xmlns:a16="http://schemas.microsoft.com/office/drawing/2014/main" id="{63F05A5F-C777-363D-775F-A0DC7C477491}"/>
              </a:ext>
            </a:extLst>
          </p:cNvPr>
          <p:cNvSpPr>
            <a:spLocks noGrp="1"/>
          </p:cNvSpPr>
          <p:nvPr>
            <p:ph idx="1"/>
          </p:nvPr>
        </p:nvSpPr>
        <p:spPr>
          <a:xfrm>
            <a:off x="726233" y="1253331"/>
            <a:ext cx="10515600" cy="4351338"/>
          </a:xfrm>
        </p:spPr>
        <p:txBody>
          <a:bodyPr/>
          <a:lstStyle/>
          <a:p>
            <a:pPr algn="just" fontAlgn="base"/>
            <a:r>
              <a:rPr lang="en-US" b="1" u="sng" dirty="0">
                <a:solidFill>
                  <a:srgbClr val="303030"/>
                </a:solidFill>
                <a:latin typeface="Times New Roman" panose="02020603050405020304" pitchFamily="18" charset="0"/>
                <a:cs typeface="Times New Roman" panose="02020603050405020304" pitchFamily="18" charset="0"/>
              </a:rPr>
              <a:t>Magnetic Disk in Computer Architecture-</a:t>
            </a:r>
            <a:endParaRPr lang="en-US" b="1" dirty="0">
              <a:solidFill>
                <a:srgbClr val="303030"/>
              </a:solidFill>
              <a:latin typeface="Times New Roman" panose="02020603050405020304" pitchFamily="18" charset="0"/>
              <a:cs typeface="Times New Roman" panose="02020603050405020304" pitchFamily="18" charset="0"/>
            </a:endParaRPr>
          </a:p>
          <a:p>
            <a:pPr algn="just" fontAlgn="base"/>
            <a:r>
              <a:rPr lang="en-US" dirty="0">
                <a:solidFill>
                  <a:srgbClr val="303030"/>
                </a:solidFill>
                <a:latin typeface="Times New Roman" panose="02020603050405020304" pitchFamily="18" charset="0"/>
                <a:cs typeface="Times New Roman" panose="02020603050405020304" pitchFamily="18" charset="0"/>
              </a:rPr>
              <a:t>Magnetic disk is a storage device that is used to write, rewrite and access data.</a:t>
            </a:r>
          </a:p>
          <a:p>
            <a:pPr algn="just" fontAlgn="base"/>
            <a:r>
              <a:rPr lang="en-US" dirty="0">
                <a:solidFill>
                  <a:srgbClr val="303030"/>
                </a:solidFill>
                <a:latin typeface="Times New Roman" panose="02020603050405020304" pitchFamily="18" charset="0"/>
                <a:cs typeface="Times New Roman" panose="02020603050405020304" pitchFamily="18" charset="0"/>
              </a:rPr>
              <a:t>It uses a magnetization process.</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The entire disk is divided into </a:t>
            </a:r>
            <a:r>
              <a:rPr lang="en-US" b="1" i="0" dirty="0">
                <a:solidFill>
                  <a:srgbClr val="303030"/>
                </a:solidFill>
                <a:effectLst/>
                <a:latin typeface="Times New Roman" panose="02020603050405020304" pitchFamily="18" charset="0"/>
                <a:cs typeface="Times New Roman" panose="02020603050405020304" pitchFamily="18" charset="0"/>
              </a:rPr>
              <a:t>platters</a:t>
            </a:r>
            <a:r>
              <a:rPr lang="en-US" b="0" i="0" dirty="0">
                <a:solidFill>
                  <a:srgbClr val="303030"/>
                </a:solidFill>
                <a:effectLst/>
                <a:latin typeface="Times New Roman" panose="02020603050405020304" pitchFamily="18" charset="0"/>
                <a:cs typeface="Times New Roman" panose="02020603050405020304" pitchFamily="18" charset="0"/>
              </a:rPr>
              <a:t>.</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Each platter consists of concentric circles called as </a:t>
            </a:r>
            <a:r>
              <a:rPr lang="en-US" b="1" i="0" dirty="0">
                <a:solidFill>
                  <a:srgbClr val="303030"/>
                </a:solidFill>
                <a:effectLst/>
                <a:latin typeface="Times New Roman" panose="02020603050405020304" pitchFamily="18" charset="0"/>
                <a:cs typeface="Times New Roman" panose="02020603050405020304" pitchFamily="18" charset="0"/>
              </a:rPr>
              <a:t>tracks</a:t>
            </a:r>
            <a:r>
              <a:rPr lang="en-US" b="0" i="0" dirty="0">
                <a:solidFill>
                  <a:srgbClr val="303030"/>
                </a:solidFill>
                <a:effectLst/>
                <a:latin typeface="Times New Roman" panose="02020603050405020304" pitchFamily="18" charset="0"/>
                <a:cs typeface="Times New Roman" panose="02020603050405020304" pitchFamily="18" charset="0"/>
              </a:rPr>
              <a:t>.</a:t>
            </a: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These tracks are further divided into </a:t>
            </a:r>
            <a:r>
              <a:rPr lang="en-US" b="1" i="0" dirty="0">
                <a:solidFill>
                  <a:srgbClr val="303030"/>
                </a:solidFill>
                <a:effectLst/>
                <a:latin typeface="Times New Roman" panose="02020603050405020304" pitchFamily="18" charset="0"/>
                <a:cs typeface="Times New Roman" panose="02020603050405020304" pitchFamily="18" charset="0"/>
              </a:rPr>
              <a:t>sectors</a:t>
            </a:r>
            <a:r>
              <a:rPr lang="en-US" b="0" i="0" dirty="0">
                <a:solidFill>
                  <a:srgbClr val="303030"/>
                </a:solidFill>
                <a:effectLst/>
                <a:latin typeface="Times New Roman" panose="02020603050405020304" pitchFamily="18" charset="0"/>
                <a:cs typeface="Times New Roman" panose="02020603050405020304" pitchFamily="18" charset="0"/>
              </a:rPr>
              <a:t> which are the smallest divisions in the disk.</a:t>
            </a:r>
          </a:p>
          <a:p>
            <a:pPr algn="l" fontAlgn="base">
              <a:buFont typeface="Arial" panose="020B0604020202020204" pitchFamily="34" charset="0"/>
              <a:buChar char="•"/>
            </a:pPr>
            <a:endParaRPr lang="en-US" b="0" i="0" dirty="0">
              <a:solidFill>
                <a:srgbClr val="303030"/>
              </a:solidFill>
              <a:effectLst/>
              <a:latin typeface="Arimo"/>
            </a:endParaRPr>
          </a:p>
          <a:p>
            <a:endParaRPr lang="en-IN" dirty="0"/>
          </a:p>
        </p:txBody>
      </p:sp>
      <p:pic>
        <p:nvPicPr>
          <p:cNvPr id="5" name="Picture 4">
            <a:extLst>
              <a:ext uri="{FF2B5EF4-FFF2-40B4-BE49-F238E27FC236}">
                <a16:creationId xmlns:a16="http://schemas.microsoft.com/office/drawing/2014/main" id="{005A6B8E-CD1C-BB81-A2B7-F6229C41DA0E}"/>
              </a:ext>
            </a:extLst>
          </p:cNvPr>
          <p:cNvPicPr>
            <a:picLocks noChangeAspect="1"/>
          </p:cNvPicPr>
          <p:nvPr/>
        </p:nvPicPr>
        <p:blipFill>
          <a:blip r:embed="rId2"/>
          <a:stretch>
            <a:fillRect/>
          </a:stretch>
        </p:blipFill>
        <p:spPr>
          <a:xfrm>
            <a:off x="6239934" y="5018468"/>
            <a:ext cx="3506458" cy="1383731"/>
          </a:xfrm>
          <a:prstGeom prst="rect">
            <a:avLst/>
          </a:prstGeom>
        </p:spPr>
      </p:pic>
    </p:spTree>
    <p:extLst>
      <p:ext uri="{BB962C8B-B14F-4D97-AF65-F5344CB8AC3E}">
        <p14:creationId xmlns:p14="http://schemas.microsoft.com/office/powerpoint/2010/main" val="725715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F013B70-1150-469B-9AA9-353EB374ACD3}"/>
              </a:ext>
            </a:extLst>
          </p:cNvPr>
          <p:cNvSpPr txBox="1"/>
          <p:nvPr/>
        </p:nvSpPr>
        <p:spPr>
          <a:xfrm>
            <a:off x="287866" y="845616"/>
            <a:ext cx="11616267" cy="2550698"/>
          </a:xfrm>
          <a:prstGeom prst="rect">
            <a:avLst/>
          </a:prstGeom>
          <a:noFill/>
        </p:spPr>
        <p:txBody>
          <a:bodyPr wrap="square">
            <a:spAutoFit/>
          </a:bodyPr>
          <a:lstStyle/>
          <a:p>
            <a:pPr marL="742950" lvl="1" indent="-285750" algn="l" fontAlgn="base">
              <a:lnSpc>
                <a:spcPct val="150000"/>
              </a:lnSpc>
              <a:buFont typeface="Arial" panose="020B0604020202020204" pitchFamily="34" charset="0"/>
              <a:buChar char="•"/>
            </a:pPr>
            <a:r>
              <a:rPr lang="en-IN" b="0" i="1" dirty="0">
                <a:solidFill>
                  <a:srgbClr val="273239"/>
                </a:solidFill>
                <a:effectLst/>
                <a:latin typeface="Nunito" pitchFamily="2" charset="0"/>
              </a:rPr>
              <a:t>FCFS (First Come First Serve)</a:t>
            </a:r>
          </a:p>
          <a:p>
            <a:pPr marL="742950" lvl="1" indent="-285750" algn="l" fontAlgn="base">
              <a:lnSpc>
                <a:spcPct val="150000"/>
              </a:lnSpc>
              <a:buFont typeface="Arial" panose="020B0604020202020204" pitchFamily="34" charset="0"/>
              <a:buChar char="•"/>
            </a:pPr>
            <a:r>
              <a:rPr lang="en-IN" b="0" i="1" dirty="0">
                <a:solidFill>
                  <a:srgbClr val="273239"/>
                </a:solidFill>
                <a:effectLst/>
                <a:latin typeface="Nunito" pitchFamily="2" charset="0"/>
              </a:rPr>
              <a:t>SSTF (Shortest Seek Time First)</a:t>
            </a:r>
          </a:p>
          <a:p>
            <a:pPr marL="742950" lvl="1" indent="-285750" algn="l" fontAlgn="base">
              <a:lnSpc>
                <a:spcPct val="150000"/>
              </a:lnSpc>
              <a:buFont typeface="Arial" panose="020B0604020202020204" pitchFamily="34" charset="0"/>
              <a:buChar char="•"/>
            </a:pPr>
            <a:r>
              <a:rPr lang="en-IN" b="0" i="1" dirty="0">
                <a:solidFill>
                  <a:srgbClr val="273239"/>
                </a:solidFill>
                <a:effectLst/>
                <a:latin typeface="Nunito" pitchFamily="2" charset="0"/>
              </a:rPr>
              <a:t>SCAN (Elevator Algorithm)</a:t>
            </a:r>
          </a:p>
          <a:p>
            <a:pPr marL="742950" lvl="1" indent="-285750" algn="l" fontAlgn="base">
              <a:lnSpc>
                <a:spcPct val="150000"/>
              </a:lnSpc>
              <a:buFont typeface="Arial" panose="020B0604020202020204" pitchFamily="34" charset="0"/>
              <a:buChar char="•"/>
            </a:pPr>
            <a:r>
              <a:rPr lang="en-IN" b="0" i="1" dirty="0">
                <a:solidFill>
                  <a:srgbClr val="273239"/>
                </a:solidFill>
                <a:effectLst/>
                <a:latin typeface="Nunito" pitchFamily="2" charset="0"/>
              </a:rPr>
              <a:t>C-SCAN (Circular SCAN)</a:t>
            </a:r>
          </a:p>
          <a:p>
            <a:pPr marL="742950" lvl="1" indent="-285750" algn="l" fontAlgn="base">
              <a:lnSpc>
                <a:spcPct val="150000"/>
              </a:lnSpc>
              <a:buFont typeface="Arial" panose="020B0604020202020204" pitchFamily="34" charset="0"/>
              <a:buChar char="•"/>
            </a:pPr>
            <a:r>
              <a:rPr lang="en-IN" b="0" i="1" dirty="0">
                <a:solidFill>
                  <a:srgbClr val="273239"/>
                </a:solidFill>
                <a:effectLst/>
                <a:latin typeface="Nunito" pitchFamily="2" charset="0"/>
              </a:rPr>
              <a:t>LOOK</a:t>
            </a:r>
          </a:p>
          <a:p>
            <a:pPr marL="742950" lvl="1" indent="-285750" algn="l" fontAlgn="base">
              <a:lnSpc>
                <a:spcPct val="150000"/>
              </a:lnSpc>
              <a:buFont typeface="Arial" panose="020B0604020202020204" pitchFamily="34" charset="0"/>
              <a:buChar char="•"/>
            </a:pPr>
            <a:r>
              <a:rPr lang="en-IN" b="0" i="1" dirty="0">
                <a:solidFill>
                  <a:srgbClr val="273239"/>
                </a:solidFill>
                <a:effectLst/>
                <a:latin typeface="Nunito" pitchFamily="2" charset="0"/>
              </a:rPr>
              <a:t>C-LOOK</a:t>
            </a:r>
          </a:p>
        </p:txBody>
      </p:sp>
      <p:sp>
        <p:nvSpPr>
          <p:cNvPr id="2" name="Rectangle 1">
            <a:extLst>
              <a:ext uri="{FF2B5EF4-FFF2-40B4-BE49-F238E27FC236}">
                <a16:creationId xmlns:a16="http://schemas.microsoft.com/office/drawing/2014/main" id="{55117857-1EA7-43EB-9137-34B303F5ADA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E3D9F408-1352-4E35-BBF9-70DE057995D4}"/>
              </a:ext>
            </a:extLst>
          </p:cNvPr>
          <p:cNvSpPr txBox="1"/>
          <p:nvPr/>
        </p:nvSpPr>
        <p:spPr>
          <a:xfrm>
            <a:off x="287866" y="228599"/>
            <a:ext cx="6096000" cy="523220"/>
          </a:xfrm>
          <a:prstGeom prst="rect">
            <a:avLst/>
          </a:prstGeom>
          <a:noFill/>
        </p:spPr>
        <p:txBody>
          <a:bodyPr wrap="square">
            <a:spAutoFit/>
          </a:bodyPr>
          <a:lstStyle/>
          <a:p>
            <a:r>
              <a:rPr kumimoji="0" lang="en-US" altLang="en-US" sz="2800" b="1" i="0" u="sng" strike="noStrike" cap="none" normalizeH="0" baseline="0" dirty="0">
                <a:ln>
                  <a:noFill/>
                </a:ln>
                <a:solidFill>
                  <a:srgbClr val="FF0000"/>
                </a:solidFill>
                <a:effectLst>
                  <a:outerShdw blurRad="38100" dist="38100" dir="2700000" algn="tl">
                    <a:srgbClr val="000000">
                      <a:alpha val="43137"/>
                    </a:srgbClr>
                  </a:outerShdw>
                </a:effectLst>
                <a:latin typeface="Nunito" pitchFamily="2" charset="0"/>
              </a:rPr>
              <a:t>Disk arm Scheduling algorithms</a:t>
            </a:r>
            <a:endParaRPr lang="en-IN" sz="2800" u="sng" dirty="0">
              <a:solidFill>
                <a:srgbClr val="FF0000"/>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F6BCD5AD-D0C9-47B1-80F0-C97D77C1ECE8}"/>
              </a:ext>
            </a:extLst>
          </p:cNvPr>
          <p:cNvPicPr>
            <a:picLocks noChangeAspect="1"/>
          </p:cNvPicPr>
          <p:nvPr/>
        </p:nvPicPr>
        <p:blipFill>
          <a:blip r:embed="rId2"/>
          <a:stretch>
            <a:fillRect/>
          </a:stretch>
        </p:blipFill>
        <p:spPr>
          <a:xfrm>
            <a:off x="2775479" y="4146550"/>
            <a:ext cx="9248775" cy="2324100"/>
          </a:xfrm>
          <a:prstGeom prst="rect">
            <a:avLst/>
          </a:prstGeom>
        </p:spPr>
      </p:pic>
    </p:spTree>
    <p:extLst>
      <p:ext uri="{BB962C8B-B14F-4D97-AF65-F5344CB8AC3E}">
        <p14:creationId xmlns:p14="http://schemas.microsoft.com/office/powerpoint/2010/main" val="5346282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74AFCBB-88B5-4BEF-8B2D-96532AAC4EDD}"/>
              </a:ext>
            </a:extLst>
          </p:cNvPr>
          <p:cNvSpPr>
            <a:spLocks noChangeArrowheads="1"/>
          </p:cNvSpPr>
          <p:nvPr/>
        </p:nvSpPr>
        <p:spPr bwMode="auto">
          <a:xfrm>
            <a:off x="469900" y="571500"/>
            <a:ext cx="11252200" cy="397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just" fontAlgn="base">
              <a:spcAft>
                <a:spcPct val="0"/>
              </a:spcAft>
              <a:buClrTx/>
              <a:buNone/>
            </a:pPr>
            <a:endParaRPr lang="en-US" altLang="en-US" sz="2800" dirty="0">
              <a:solidFill>
                <a:srgbClr val="000000"/>
              </a:solidFill>
              <a:latin typeface="Times New Roman" panose="02020603050405020304" pitchFamily="18" charset="0"/>
              <a:cs typeface="Times New Roman" panose="02020603050405020304" pitchFamily="18" charset="0"/>
            </a:endParaRPr>
          </a:p>
          <a:p>
            <a:pPr algn="just"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Many important applications need to store more information then have in virtual address space of a process</a:t>
            </a:r>
          </a:p>
          <a:p>
            <a:pPr algn="just"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The information must survive the termination of the process using it.</a:t>
            </a:r>
          </a:p>
          <a:p>
            <a:pPr algn="just"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Multiple processes must be able to access the information concurrently.</a:t>
            </a: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Use file system as an abstraction to deal with accessing the information kept in blocks on a disk </a:t>
            </a: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Files are created by a process</a:t>
            </a: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Thousands of them on a disk </a:t>
            </a: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Managed by the OS</a:t>
            </a: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Disks are used to store files </a:t>
            </a: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Information is stored in blocks on the disks</a:t>
            </a: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Can read and write blocks</a:t>
            </a:r>
          </a:p>
          <a:p>
            <a:pPr algn="just" fontAlgn="base">
              <a:spcAft>
                <a:spcPct val="0"/>
              </a:spcAft>
              <a:buClr>
                <a:srgbClr val="3333CC"/>
              </a:buClr>
            </a:pPr>
            <a:endParaRPr lang="en-US" altLang="en-US" dirty="0">
              <a:solidFill>
                <a:srgbClr val="000000"/>
              </a:solidFill>
              <a:latin typeface="Times New Roman" panose="02020603050405020304" pitchFamily="18" charset="0"/>
              <a:cs typeface="Times New Roman" panose="02020603050405020304" pitchFamily="18" charset="0"/>
            </a:endParaRPr>
          </a:p>
        </p:txBody>
      </p:sp>
      <p:sp>
        <p:nvSpPr>
          <p:cNvPr id="5123" name="Rectangle 3">
            <a:extLst>
              <a:ext uri="{FF2B5EF4-FFF2-40B4-BE49-F238E27FC236}">
                <a16:creationId xmlns:a16="http://schemas.microsoft.com/office/drawing/2014/main" id="{5FE4A836-84E5-43A3-B641-DF76A47D1D95}"/>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File Systems</a:t>
            </a:r>
          </a:p>
        </p:txBody>
      </p:sp>
      <p:sp>
        <p:nvSpPr>
          <p:cNvPr id="5124" name="Rectangle 4">
            <a:extLst>
              <a:ext uri="{FF2B5EF4-FFF2-40B4-BE49-F238E27FC236}">
                <a16:creationId xmlns:a16="http://schemas.microsoft.com/office/drawing/2014/main" id="{11D385A7-A8D4-4C1B-8DA2-25BE7F1B07C1}"/>
              </a:ext>
            </a:extLst>
          </p:cNvPr>
          <p:cNvSpPr>
            <a:spLocks noChangeArrowheads="1"/>
          </p:cNvSpPr>
          <p:nvPr/>
        </p:nvSpPr>
        <p:spPr bwMode="auto">
          <a:xfrm>
            <a:off x="1711325" y="6029326"/>
            <a:ext cx="8712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endParaRPr lang="en-US" altLang="en-US" sz="1200" b="1" dirty="0">
              <a:solidFill>
                <a:srgbClr val="898989"/>
              </a:solidFill>
              <a:latin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885D041-9061-4E06-B722-80B270F38418}"/>
              </a:ext>
            </a:extLst>
          </p:cNvPr>
          <p:cNvSpPr>
            <a:spLocks noChangeArrowheads="1"/>
          </p:cNvSpPr>
          <p:nvPr/>
        </p:nvSpPr>
        <p:spPr bwMode="auto">
          <a:xfrm>
            <a:off x="436033" y="982135"/>
            <a:ext cx="11243733"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1066800" indent="-609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just" fontAlgn="base">
              <a:spcAft>
                <a:spcPct val="0"/>
              </a:spcAft>
              <a:buClrTx/>
              <a:buNone/>
            </a:pPr>
            <a:endParaRPr lang="en-US" altLang="en-US" sz="2800" dirty="0">
              <a:solidFill>
                <a:srgbClr val="000000"/>
              </a:solidFill>
              <a:latin typeface="Times New Roman" panose="02020603050405020304" pitchFamily="18" charset="0"/>
              <a:cs typeface="Times New Roman" panose="02020603050405020304" pitchFamily="18" charset="0"/>
            </a:endParaRPr>
          </a:p>
          <a:p>
            <a:pPr algn="just"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OS structures them, names them, protects them </a:t>
            </a:r>
          </a:p>
          <a:p>
            <a:pPr algn="just"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Two ways of looking at file system</a:t>
            </a:r>
          </a:p>
          <a:p>
            <a:pPr lvl="1" algn="just" fontAlgn="base">
              <a:spcAft>
                <a:spcPct val="0"/>
              </a:spcAft>
              <a:buClr>
                <a:srgbClr val="3333CC"/>
              </a:buClr>
              <a:buFontTx/>
              <a:buChar char="•"/>
            </a:pPr>
            <a:r>
              <a:rPr lang="en-US" altLang="en-US" sz="2400" dirty="0">
                <a:solidFill>
                  <a:srgbClr val="000000"/>
                </a:solidFill>
                <a:cs typeface="Times New Roman" panose="02020603050405020304" pitchFamily="18" charset="0"/>
              </a:rPr>
              <a:t>User-how do we name a file, protect it, organize the files</a:t>
            </a:r>
          </a:p>
          <a:p>
            <a:pPr lvl="1" algn="just" fontAlgn="base">
              <a:spcAft>
                <a:spcPct val="0"/>
              </a:spcAft>
              <a:buClr>
                <a:srgbClr val="3333CC"/>
              </a:buClr>
              <a:buFontTx/>
              <a:buChar char="•"/>
            </a:pPr>
            <a:r>
              <a:rPr lang="en-US" altLang="en-US" sz="2400" dirty="0">
                <a:solidFill>
                  <a:srgbClr val="000000"/>
                </a:solidFill>
                <a:cs typeface="Times New Roman" panose="02020603050405020304" pitchFamily="18" charset="0"/>
              </a:rPr>
              <a:t>Implementation-how are they organized on a disk</a:t>
            </a:r>
          </a:p>
          <a:p>
            <a:pPr algn="just"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Start with user, then go to implementer</a:t>
            </a:r>
          </a:p>
        </p:txBody>
      </p:sp>
      <p:sp>
        <p:nvSpPr>
          <p:cNvPr id="8195" name="Rectangle 3">
            <a:extLst>
              <a:ext uri="{FF2B5EF4-FFF2-40B4-BE49-F238E27FC236}">
                <a16:creationId xmlns:a16="http://schemas.microsoft.com/office/drawing/2014/main" id="{D04E7CB9-99C5-4FB9-B0D6-42CBAF501395}"/>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File Systems </a:t>
            </a:r>
          </a:p>
        </p:txBody>
      </p:sp>
      <p:sp>
        <p:nvSpPr>
          <p:cNvPr id="8196" name="Rectangle 4">
            <a:extLst>
              <a:ext uri="{FF2B5EF4-FFF2-40B4-BE49-F238E27FC236}">
                <a16:creationId xmlns:a16="http://schemas.microsoft.com/office/drawing/2014/main" id="{1CCBE489-D161-4728-BCFD-DA3E701DE8FC}"/>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endParaRPr lang="en-US" altLang="en-US" sz="1200" b="1" dirty="0">
              <a:solidFill>
                <a:srgbClr val="898989"/>
              </a:solidFill>
              <a:latin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1D8178EF-DA0C-432C-83D3-C5AE28ACBEDB}"/>
              </a:ext>
            </a:extLst>
          </p:cNvPr>
          <p:cNvSpPr>
            <a:spLocks noChangeArrowheads="1"/>
          </p:cNvSpPr>
          <p:nvPr/>
        </p:nvSpPr>
        <p:spPr bwMode="auto">
          <a:xfrm>
            <a:off x="2085976" y="1524001"/>
            <a:ext cx="8461375"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1066800" indent="-609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Tx/>
              <a:buNone/>
            </a:pPr>
            <a:endParaRPr lang="en-US" altLang="en-US" sz="2800" dirty="0">
              <a:solidFill>
                <a:srgbClr val="000000"/>
              </a:solidFill>
              <a:latin typeface="Times New Roman" panose="02020603050405020304" pitchFamily="18" charset="0"/>
              <a:cs typeface="Times New Roman" panose="02020603050405020304" pitchFamily="18" charset="0"/>
            </a:endParaRPr>
          </a:p>
          <a:p>
            <a:pPr lvl="1" fontAlgn="base">
              <a:spcAft>
                <a:spcPct val="0"/>
              </a:spcAft>
              <a:buClr>
                <a:srgbClr val="3333CC"/>
              </a:buClr>
              <a:buFont typeface="Wingdings" panose="05000000000000000000" pitchFamily="2" charset="2"/>
              <a:buChar char="v"/>
            </a:pPr>
            <a:r>
              <a:rPr lang="en-US" altLang="en-US" sz="2400" dirty="0">
                <a:solidFill>
                  <a:srgbClr val="000000"/>
                </a:solidFill>
                <a:cs typeface="Times New Roman" panose="02020603050405020304" pitchFamily="18" charset="0"/>
              </a:rPr>
              <a:t>One to 8 letters in all current OS’s</a:t>
            </a:r>
          </a:p>
          <a:p>
            <a:pPr lvl="1" fontAlgn="base">
              <a:spcAft>
                <a:spcPct val="0"/>
              </a:spcAft>
              <a:buClr>
                <a:srgbClr val="3333CC"/>
              </a:buClr>
              <a:buFont typeface="Wingdings" panose="05000000000000000000" pitchFamily="2" charset="2"/>
              <a:buChar char="v"/>
            </a:pPr>
            <a:r>
              <a:rPr lang="en-US" altLang="en-US" sz="2400" dirty="0">
                <a:solidFill>
                  <a:srgbClr val="000000"/>
                </a:solidFill>
                <a:cs typeface="Times New Roman" panose="02020603050405020304" pitchFamily="18" charset="0"/>
              </a:rPr>
              <a:t>Unix, MS-DOS (Fat16) file systems discussed</a:t>
            </a:r>
          </a:p>
          <a:p>
            <a:pPr lvl="1" fontAlgn="base">
              <a:spcAft>
                <a:spcPct val="0"/>
              </a:spcAft>
              <a:buClr>
                <a:srgbClr val="3333CC"/>
              </a:buClr>
              <a:buFont typeface="Wingdings" panose="05000000000000000000" pitchFamily="2" charset="2"/>
              <a:buChar char="v"/>
            </a:pPr>
            <a:r>
              <a:rPr lang="en-US" altLang="en-US" sz="2400" dirty="0">
                <a:solidFill>
                  <a:srgbClr val="000000"/>
                </a:solidFill>
                <a:cs typeface="Times New Roman" panose="02020603050405020304" pitchFamily="18" charset="0"/>
              </a:rPr>
              <a:t>Fat (16 and 32) were used in first Windows systems</a:t>
            </a:r>
          </a:p>
          <a:p>
            <a:pPr lvl="1" fontAlgn="base">
              <a:spcAft>
                <a:spcPct val="0"/>
              </a:spcAft>
              <a:buClr>
                <a:srgbClr val="3333CC"/>
              </a:buClr>
              <a:buFont typeface="Wingdings" panose="05000000000000000000" pitchFamily="2" charset="2"/>
              <a:buChar char="v"/>
            </a:pPr>
            <a:r>
              <a:rPr lang="en-US" altLang="en-US" sz="2400" dirty="0">
                <a:solidFill>
                  <a:srgbClr val="000000"/>
                </a:solidFill>
                <a:cs typeface="Times New Roman" panose="02020603050405020304" pitchFamily="18" charset="0"/>
              </a:rPr>
              <a:t>Latest Window systems use Native File System </a:t>
            </a:r>
          </a:p>
          <a:p>
            <a:pPr lvl="1" fontAlgn="base">
              <a:spcAft>
                <a:spcPct val="0"/>
              </a:spcAft>
              <a:buClr>
                <a:srgbClr val="3333CC"/>
              </a:buClr>
              <a:buFont typeface="Wingdings" panose="05000000000000000000" pitchFamily="2" charset="2"/>
              <a:buChar char="v"/>
            </a:pPr>
            <a:r>
              <a:rPr lang="en-US" altLang="en-US" sz="2400" dirty="0">
                <a:solidFill>
                  <a:srgbClr val="000000"/>
                </a:solidFill>
                <a:cs typeface="Times New Roman" panose="02020603050405020304" pitchFamily="18" charset="0"/>
              </a:rPr>
              <a:t>All OS’s use suffix as part of name</a:t>
            </a:r>
          </a:p>
          <a:p>
            <a:pPr lvl="1" fontAlgn="base">
              <a:spcAft>
                <a:spcPct val="0"/>
              </a:spcAft>
              <a:buClr>
                <a:srgbClr val="3333CC"/>
              </a:buClr>
              <a:buFont typeface="Wingdings" panose="05000000000000000000" pitchFamily="2" charset="2"/>
              <a:buChar char="v"/>
            </a:pPr>
            <a:r>
              <a:rPr lang="en-US" altLang="en-US" sz="2400" dirty="0">
                <a:solidFill>
                  <a:srgbClr val="000000"/>
                </a:solidFill>
                <a:cs typeface="Times New Roman" panose="02020603050405020304" pitchFamily="18" charset="0"/>
              </a:rPr>
              <a:t>Unix does not always enforce a meaning for the suffixes</a:t>
            </a:r>
          </a:p>
          <a:p>
            <a:pPr lvl="1" fontAlgn="base">
              <a:spcAft>
                <a:spcPct val="0"/>
              </a:spcAft>
              <a:buClr>
                <a:srgbClr val="3333CC"/>
              </a:buClr>
              <a:buFont typeface="Wingdings" panose="05000000000000000000" pitchFamily="2" charset="2"/>
              <a:buChar char="v"/>
            </a:pPr>
            <a:r>
              <a:rPr lang="en-US" altLang="en-US" sz="2400" dirty="0">
                <a:solidFill>
                  <a:srgbClr val="000000"/>
                </a:solidFill>
                <a:cs typeface="Times New Roman" panose="02020603050405020304" pitchFamily="18" charset="0"/>
              </a:rPr>
              <a:t>DOS does enforce a meaning </a:t>
            </a:r>
          </a:p>
        </p:txBody>
      </p:sp>
      <p:sp>
        <p:nvSpPr>
          <p:cNvPr id="10243" name="Rectangle 3">
            <a:extLst>
              <a:ext uri="{FF2B5EF4-FFF2-40B4-BE49-F238E27FC236}">
                <a16:creationId xmlns:a16="http://schemas.microsoft.com/office/drawing/2014/main" id="{0BD3BF1B-D516-4FAC-B64C-E4AC6E9CB993}"/>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Naming</a:t>
            </a:r>
          </a:p>
        </p:txBody>
      </p:sp>
      <p:sp>
        <p:nvSpPr>
          <p:cNvPr id="10244" name="Rectangle 4">
            <a:extLst>
              <a:ext uri="{FF2B5EF4-FFF2-40B4-BE49-F238E27FC236}">
                <a16:creationId xmlns:a16="http://schemas.microsoft.com/office/drawing/2014/main" id="{FD4BC7CB-0426-4058-99E1-8F5D91659BB1}"/>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endParaRPr lang="en-US" altLang="en-US" sz="1200" b="1" dirty="0">
              <a:solidFill>
                <a:srgbClr val="898989"/>
              </a:solidFill>
              <a:latin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D9F408-1352-4E35-BBF9-70DE057995D4}"/>
              </a:ext>
            </a:extLst>
          </p:cNvPr>
          <p:cNvSpPr txBox="1"/>
          <p:nvPr/>
        </p:nvSpPr>
        <p:spPr>
          <a:xfrm>
            <a:off x="287866" y="228599"/>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Nunito" pitchFamily="2" charset="0"/>
                <a:ea typeface="+mn-ea"/>
                <a:cs typeface="+mn-cs"/>
              </a:rPr>
              <a:t>File Systems</a:t>
            </a:r>
            <a:endParaRPr kumimoji="0" lang="en-IN" sz="2800" b="0"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82832B36-C952-47C7-9F1B-B57F2E9AB1BE}"/>
              </a:ext>
            </a:extLst>
          </p:cNvPr>
          <p:cNvPicPr>
            <a:picLocks noChangeAspect="1"/>
          </p:cNvPicPr>
          <p:nvPr/>
        </p:nvPicPr>
        <p:blipFill>
          <a:blip r:embed="rId2"/>
          <a:stretch>
            <a:fillRect/>
          </a:stretch>
        </p:blipFill>
        <p:spPr>
          <a:xfrm>
            <a:off x="1427711" y="898689"/>
            <a:ext cx="8673021" cy="5493644"/>
          </a:xfrm>
          <a:prstGeom prst="rect">
            <a:avLst/>
          </a:prstGeom>
        </p:spPr>
      </p:pic>
    </p:spTree>
    <p:extLst>
      <p:ext uri="{BB962C8B-B14F-4D97-AF65-F5344CB8AC3E}">
        <p14:creationId xmlns:p14="http://schemas.microsoft.com/office/powerpoint/2010/main" val="1891259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D9F408-1352-4E35-BBF9-70DE057995D4}"/>
              </a:ext>
            </a:extLst>
          </p:cNvPr>
          <p:cNvSpPr txBox="1"/>
          <p:nvPr/>
        </p:nvSpPr>
        <p:spPr>
          <a:xfrm>
            <a:off x="287866" y="228599"/>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Nunito" pitchFamily="2" charset="0"/>
                <a:ea typeface="+mn-ea"/>
                <a:cs typeface="+mn-cs"/>
              </a:rPr>
              <a:t>File Systems</a:t>
            </a:r>
            <a:endParaRPr kumimoji="0" lang="en-IN" sz="2800" b="0"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68492354-67F3-437E-BC12-DFCC0BD6C449}"/>
              </a:ext>
            </a:extLst>
          </p:cNvPr>
          <p:cNvPicPr>
            <a:picLocks noChangeAspect="1"/>
          </p:cNvPicPr>
          <p:nvPr/>
        </p:nvPicPr>
        <p:blipFill>
          <a:blip r:embed="rId2"/>
          <a:stretch>
            <a:fillRect/>
          </a:stretch>
        </p:blipFill>
        <p:spPr>
          <a:xfrm>
            <a:off x="1430866" y="927258"/>
            <a:ext cx="8678334" cy="5422742"/>
          </a:xfrm>
          <a:prstGeom prst="rect">
            <a:avLst/>
          </a:prstGeom>
        </p:spPr>
      </p:pic>
    </p:spTree>
    <p:extLst>
      <p:ext uri="{BB962C8B-B14F-4D97-AF65-F5344CB8AC3E}">
        <p14:creationId xmlns:p14="http://schemas.microsoft.com/office/powerpoint/2010/main" val="37182626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FBD15F2E-45FC-4E62-AF71-3376E26FA32F}"/>
              </a:ext>
            </a:extLst>
          </p:cNvPr>
          <p:cNvSpPr>
            <a:spLocks noChangeArrowheads="1"/>
          </p:cNvSpPr>
          <p:nvPr/>
        </p:nvSpPr>
        <p:spPr bwMode="auto">
          <a:xfrm>
            <a:off x="1524000" y="5937250"/>
            <a:ext cx="91440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Aft>
                <a:spcPct val="0"/>
              </a:spcAft>
              <a:buClrTx/>
              <a:buNone/>
            </a:pPr>
            <a:r>
              <a:rPr lang="en-US" altLang="en-US">
                <a:solidFill>
                  <a:srgbClr val="000000"/>
                </a:solidFill>
              </a:rPr>
              <a:t>.</a:t>
            </a:r>
          </a:p>
        </p:txBody>
      </p:sp>
      <p:sp>
        <p:nvSpPr>
          <p:cNvPr id="11267" name="Rectangle 3">
            <a:extLst>
              <a:ext uri="{FF2B5EF4-FFF2-40B4-BE49-F238E27FC236}">
                <a16:creationId xmlns:a16="http://schemas.microsoft.com/office/drawing/2014/main" id="{64EEC768-FA19-43B8-BE09-5FA57B653B47}"/>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Suffix Examples</a:t>
            </a:r>
          </a:p>
        </p:txBody>
      </p:sp>
      <p:sp>
        <p:nvSpPr>
          <p:cNvPr id="11268" name="Rectangle 4">
            <a:extLst>
              <a:ext uri="{FF2B5EF4-FFF2-40B4-BE49-F238E27FC236}">
                <a16:creationId xmlns:a16="http://schemas.microsoft.com/office/drawing/2014/main" id="{975E4C34-699D-464F-9506-383B2BC5BDEC}"/>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endParaRPr lang="en-US" altLang="en-US" sz="1200" b="1" dirty="0">
              <a:solidFill>
                <a:srgbClr val="898989"/>
              </a:solidFill>
              <a:latin typeface="Times New Roman" panose="02020603050405020304" pitchFamily="18" charset="0"/>
            </a:endParaRPr>
          </a:p>
        </p:txBody>
      </p:sp>
      <p:pic>
        <p:nvPicPr>
          <p:cNvPr id="11269" name="Picture 6" descr="D:\b\b4\IBM\04-01.jpg">
            <a:extLst>
              <a:ext uri="{FF2B5EF4-FFF2-40B4-BE49-F238E27FC236}">
                <a16:creationId xmlns:a16="http://schemas.microsoft.com/office/drawing/2014/main" id="{05E276D8-23E8-4FF1-9996-FCB617128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4089" y="844550"/>
            <a:ext cx="7743825"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304ABB6-C895-41C0-8093-CA6915624082}"/>
              </a:ext>
            </a:extLst>
          </p:cNvPr>
          <p:cNvSpPr>
            <a:spLocks noChangeArrowheads="1"/>
          </p:cNvSpPr>
          <p:nvPr/>
        </p:nvSpPr>
        <p:spPr bwMode="auto">
          <a:xfrm>
            <a:off x="1827214" y="1335089"/>
            <a:ext cx="8461375"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1066800" indent="-609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524000" indent="-6096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Tx/>
              <a:buNone/>
            </a:pPr>
            <a:endParaRPr lang="en-US" altLang="en-US" sz="2800" dirty="0">
              <a:solidFill>
                <a:srgbClr val="000000"/>
              </a:solidFill>
              <a:latin typeface="Times New Roman" panose="02020603050405020304" pitchFamily="18" charset="0"/>
              <a:cs typeface="Times New Roman" panose="02020603050405020304" pitchFamily="18" charset="0"/>
            </a:endParaRPr>
          </a:p>
          <a:p>
            <a:pPr lvl="1" fontAlgn="base">
              <a:spcAft>
                <a:spcPct val="0"/>
              </a:spcAft>
              <a:buClr>
                <a:srgbClr val="3333CC"/>
              </a:buClr>
              <a:buFont typeface="Wingdings" panose="05000000000000000000" pitchFamily="2" charset="2"/>
              <a:buChar char="v"/>
            </a:pPr>
            <a:r>
              <a:rPr lang="en-US" altLang="en-US" sz="2400" dirty="0">
                <a:solidFill>
                  <a:srgbClr val="000000"/>
                </a:solidFill>
                <a:cs typeface="Times New Roman" panose="02020603050405020304" pitchFamily="18" charset="0"/>
              </a:rPr>
              <a:t>Byte sequences</a:t>
            </a:r>
          </a:p>
          <a:p>
            <a:pPr lvl="2" fontAlgn="base">
              <a:spcAft>
                <a:spcPct val="0"/>
              </a:spcAft>
              <a:buClr>
                <a:srgbClr val="3333CC"/>
              </a:buClr>
              <a:buFont typeface="Wingdings" panose="05000000000000000000" pitchFamily="2" charset="2"/>
              <a:buChar char="v"/>
            </a:pPr>
            <a:r>
              <a:rPr lang="en-US" altLang="en-US" dirty="0">
                <a:solidFill>
                  <a:srgbClr val="000000"/>
                </a:solidFill>
                <a:cs typeface="Times New Roman" panose="02020603050405020304" pitchFamily="18" charset="0"/>
              </a:rPr>
              <a:t>Maximum flexibility-can put anything in </a:t>
            </a:r>
          </a:p>
          <a:p>
            <a:pPr lvl="2" fontAlgn="base">
              <a:spcAft>
                <a:spcPct val="0"/>
              </a:spcAft>
              <a:buClr>
                <a:srgbClr val="3333CC"/>
              </a:buClr>
              <a:buFont typeface="Wingdings" panose="05000000000000000000" pitchFamily="2" charset="2"/>
              <a:buChar char="v"/>
            </a:pPr>
            <a:r>
              <a:rPr lang="en-US" altLang="en-US" dirty="0">
                <a:solidFill>
                  <a:srgbClr val="000000"/>
                </a:solidFill>
                <a:cs typeface="Times New Roman" panose="02020603050405020304" pitchFamily="18" charset="0"/>
              </a:rPr>
              <a:t>Unix and Windows use this approach</a:t>
            </a:r>
          </a:p>
          <a:p>
            <a:pPr lvl="1" fontAlgn="base">
              <a:spcAft>
                <a:spcPct val="0"/>
              </a:spcAft>
              <a:buClr>
                <a:srgbClr val="3333CC"/>
              </a:buClr>
              <a:buFont typeface="Wingdings" panose="05000000000000000000" pitchFamily="2" charset="2"/>
              <a:buChar char="v"/>
            </a:pPr>
            <a:r>
              <a:rPr lang="en-US" altLang="en-US" sz="2400" dirty="0">
                <a:solidFill>
                  <a:srgbClr val="000000"/>
                </a:solidFill>
                <a:cs typeface="Times New Roman" panose="02020603050405020304" pitchFamily="18" charset="0"/>
              </a:rPr>
              <a:t>Fixed length records (card images in the old days)</a:t>
            </a:r>
          </a:p>
          <a:p>
            <a:pPr lvl="1" fontAlgn="base">
              <a:spcAft>
                <a:spcPct val="0"/>
              </a:spcAft>
              <a:buClr>
                <a:srgbClr val="3333CC"/>
              </a:buClr>
              <a:buFont typeface="Wingdings" panose="05000000000000000000" pitchFamily="2" charset="2"/>
              <a:buChar char="v"/>
            </a:pPr>
            <a:r>
              <a:rPr lang="en-US" altLang="en-US" sz="2400" dirty="0">
                <a:solidFill>
                  <a:srgbClr val="000000"/>
                </a:solidFill>
                <a:cs typeface="Times New Roman" panose="02020603050405020304" pitchFamily="18" charset="0"/>
              </a:rPr>
              <a:t>Tree of records- uses key field to find records in the tree</a:t>
            </a:r>
          </a:p>
        </p:txBody>
      </p:sp>
      <p:sp>
        <p:nvSpPr>
          <p:cNvPr id="12291" name="Rectangle 3">
            <a:extLst>
              <a:ext uri="{FF2B5EF4-FFF2-40B4-BE49-F238E27FC236}">
                <a16:creationId xmlns:a16="http://schemas.microsoft.com/office/drawing/2014/main" id="{867FCA02-3751-4FC4-B578-AB3472ED0BA9}"/>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File Structure</a:t>
            </a:r>
          </a:p>
        </p:txBody>
      </p:sp>
      <p:sp>
        <p:nvSpPr>
          <p:cNvPr id="12292" name="Rectangle 4">
            <a:extLst>
              <a:ext uri="{FF2B5EF4-FFF2-40B4-BE49-F238E27FC236}">
                <a16:creationId xmlns:a16="http://schemas.microsoft.com/office/drawing/2014/main" id="{0AF2F6FF-EF7E-4F2E-BEAA-CFDF0BDA536E}"/>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endParaRPr lang="en-US" altLang="en-US" sz="1200" b="1" dirty="0">
              <a:solidFill>
                <a:srgbClr val="898989"/>
              </a:solidFill>
              <a:latin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3B6322AA-E95A-4832-AEA8-9998F815BFA4}"/>
              </a:ext>
            </a:extLst>
          </p:cNvPr>
          <p:cNvSpPr>
            <a:spLocks noChangeArrowheads="1"/>
          </p:cNvSpPr>
          <p:nvPr/>
        </p:nvSpPr>
        <p:spPr bwMode="auto">
          <a:xfrm>
            <a:off x="1524000" y="571500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Aft>
                <a:spcPct val="0"/>
              </a:spcAft>
              <a:buClrTx/>
              <a:buNone/>
            </a:pPr>
            <a:r>
              <a:rPr lang="en-US" altLang="en-US">
                <a:solidFill>
                  <a:srgbClr val="000000"/>
                </a:solidFill>
              </a:rPr>
              <a:t>Three kinds of files. (a) Byte sequence. </a:t>
            </a:r>
            <a:br>
              <a:rPr lang="en-US" altLang="en-US">
                <a:solidFill>
                  <a:srgbClr val="000000"/>
                </a:solidFill>
              </a:rPr>
            </a:br>
            <a:r>
              <a:rPr lang="en-US" altLang="en-US">
                <a:solidFill>
                  <a:srgbClr val="000000"/>
                </a:solidFill>
              </a:rPr>
              <a:t>(b) Record sequence. (c) Tree.</a:t>
            </a:r>
          </a:p>
        </p:txBody>
      </p:sp>
      <p:sp>
        <p:nvSpPr>
          <p:cNvPr id="13315" name="Rectangle 3">
            <a:extLst>
              <a:ext uri="{FF2B5EF4-FFF2-40B4-BE49-F238E27FC236}">
                <a16:creationId xmlns:a16="http://schemas.microsoft.com/office/drawing/2014/main" id="{712C2B29-DF1D-4A84-BE41-C40DB2DE01C6}"/>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File Structure</a:t>
            </a:r>
          </a:p>
        </p:txBody>
      </p:sp>
      <p:sp>
        <p:nvSpPr>
          <p:cNvPr id="13316" name="Rectangle 4">
            <a:extLst>
              <a:ext uri="{FF2B5EF4-FFF2-40B4-BE49-F238E27FC236}">
                <a16:creationId xmlns:a16="http://schemas.microsoft.com/office/drawing/2014/main" id="{9C554DFE-D12C-48F8-8B5E-5B8352336A6B}"/>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1200">
                <a:solidFill>
                  <a:srgbClr val="898989"/>
                </a:solidFill>
                <a:latin typeface="Times New Roman" panose="02020603050405020304" pitchFamily="18" charset="0"/>
              </a:rPr>
              <a:t>Tanenbaum, Modern Operating Systems 3 e, (c) 2008 Prentice-Hall, Inc. All rights reserved. 0-13-</a:t>
            </a:r>
            <a:r>
              <a:rPr lang="en-US" altLang="en-US" sz="1200" b="1">
                <a:solidFill>
                  <a:srgbClr val="898989"/>
                </a:solidFill>
                <a:latin typeface="Times New Roman" panose="02020603050405020304" pitchFamily="18" charset="0"/>
              </a:rPr>
              <a:t>6006639</a:t>
            </a:r>
          </a:p>
        </p:txBody>
      </p:sp>
      <p:pic>
        <p:nvPicPr>
          <p:cNvPr id="13317" name="Picture 5">
            <a:extLst>
              <a:ext uri="{FF2B5EF4-FFF2-40B4-BE49-F238E27FC236}">
                <a16:creationId xmlns:a16="http://schemas.microsoft.com/office/drawing/2014/main" id="{C77395C9-8620-4134-849C-767C61A282E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1333500"/>
            <a:ext cx="8680450"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D9F408-1352-4E35-BBF9-70DE057995D4}"/>
              </a:ext>
            </a:extLst>
          </p:cNvPr>
          <p:cNvSpPr txBox="1"/>
          <p:nvPr/>
        </p:nvSpPr>
        <p:spPr>
          <a:xfrm>
            <a:off x="287866" y="228599"/>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Nunito" pitchFamily="2" charset="0"/>
                <a:ea typeface="+mn-ea"/>
                <a:cs typeface="+mn-cs"/>
              </a:rPr>
              <a:t>File Systems</a:t>
            </a:r>
            <a:endParaRPr kumimoji="0" lang="en-IN" sz="2800" b="0"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04FD9AF3-2B19-4985-A294-48FD0E55C3C4}"/>
              </a:ext>
            </a:extLst>
          </p:cNvPr>
          <p:cNvPicPr>
            <a:picLocks noChangeAspect="1"/>
          </p:cNvPicPr>
          <p:nvPr/>
        </p:nvPicPr>
        <p:blipFill>
          <a:blip r:embed="rId2"/>
          <a:stretch>
            <a:fillRect/>
          </a:stretch>
        </p:blipFill>
        <p:spPr>
          <a:xfrm>
            <a:off x="1318726" y="908257"/>
            <a:ext cx="7867607" cy="5086143"/>
          </a:xfrm>
          <a:prstGeom prst="rect">
            <a:avLst/>
          </a:prstGeom>
        </p:spPr>
      </p:pic>
    </p:spTree>
    <p:extLst>
      <p:ext uri="{BB962C8B-B14F-4D97-AF65-F5344CB8AC3E}">
        <p14:creationId xmlns:p14="http://schemas.microsoft.com/office/powerpoint/2010/main" val="952044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E95FE-59D4-91F0-C994-1D297649FDC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EC1B64E-4982-637E-91CF-8296AEDBC73A}"/>
              </a:ext>
            </a:extLst>
          </p:cNvPr>
          <p:cNvPicPr>
            <a:picLocks noGrp="1" noChangeAspect="1"/>
          </p:cNvPicPr>
          <p:nvPr>
            <p:ph idx="1"/>
          </p:nvPr>
        </p:nvPicPr>
        <p:blipFill>
          <a:blip r:embed="rId2"/>
          <a:stretch>
            <a:fillRect/>
          </a:stretch>
        </p:blipFill>
        <p:spPr>
          <a:xfrm>
            <a:off x="0" y="1700019"/>
            <a:ext cx="4957665" cy="3827208"/>
          </a:xfrm>
        </p:spPr>
      </p:pic>
      <p:sp>
        <p:nvSpPr>
          <p:cNvPr id="7" name="TextBox 6">
            <a:extLst>
              <a:ext uri="{FF2B5EF4-FFF2-40B4-BE49-F238E27FC236}">
                <a16:creationId xmlns:a16="http://schemas.microsoft.com/office/drawing/2014/main" id="{24B14539-8E7F-2150-C911-DC2CCB3460EF}"/>
              </a:ext>
            </a:extLst>
          </p:cNvPr>
          <p:cNvSpPr txBox="1"/>
          <p:nvPr/>
        </p:nvSpPr>
        <p:spPr>
          <a:xfrm>
            <a:off x="5001209" y="1968388"/>
            <a:ext cx="7119256" cy="3785652"/>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rPr>
              <a:t>There exists a mechanical arm called as </a:t>
            </a:r>
            <a:r>
              <a:rPr kumimoji="0" lang="en-US" sz="2400" b="1" i="0" u="none"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rPr>
              <a:t>Read / Write head</a:t>
            </a:r>
            <a:r>
              <a:rPr kumimoji="0" lang="en-US" sz="2400" b="0" i="0" u="none"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rPr>
              <a:t>It is used to read from and write to the disk.</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rPr>
              <a:t>Head has to reach at a particular track and then wait for the rotation of the platter.</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rPr>
              <a:t>The rotation causes the required sector of the track to come under the head.</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rPr>
              <a:t>Each platter has 2 surfaces- top and bottom and both the surfaces are used to store the data.</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03030"/>
                </a:solidFill>
                <a:effectLst/>
                <a:uLnTx/>
                <a:uFillTx/>
                <a:latin typeface="Times New Roman" panose="02020603050405020304" pitchFamily="18" charset="0"/>
                <a:ea typeface="+mn-ea"/>
                <a:cs typeface="Times New Roman" panose="02020603050405020304" pitchFamily="18" charset="0"/>
              </a:rPr>
              <a:t>Each surface has its own read / write head.</a:t>
            </a:r>
          </a:p>
        </p:txBody>
      </p:sp>
    </p:spTree>
    <p:extLst>
      <p:ext uri="{BB962C8B-B14F-4D97-AF65-F5344CB8AC3E}">
        <p14:creationId xmlns:p14="http://schemas.microsoft.com/office/powerpoint/2010/main" val="3259408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D9F408-1352-4E35-BBF9-70DE057995D4}"/>
              </a:ext>
            </a:extLst>
          </p:cNvPr>
          <p:cNvSpPr txBox="1"/>
          <p:nvPr/>
        </p:nvSpPr>
        <p:spPr>
          <a:xfrm>
            <a:off x="287866" y="228599"/>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Nunito" pitchFamily="2" charset="0"/>
                <a:ea typeface="+mn-ea"/>
                <a:cs typeface="+mn-cs"/>
              </a:rPr>
              <a:t>File Systems</a:t>
            </a:r>
            <a:endParaRPr kumimoji="0" lang="en-IN" sz="2800" b="0"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25814FDB-8A8E-4193-9941-40E5868A6413}"/>
              </a:ext>
            </a:extLst>
          </p:cNvPr>
          <p:cNvPicPr>
            <a:picLocks noChangeAspect="1"/>
          </p:cNvPicPr>
          <p:nvPr/>
        </p:nvPicPr>
        <p:blipFill>
          <a:blip r:embed="rId2"/>
          <a:stretch>
            <a:fillRect/>
          </a:stretch>
        </p:blipFill>
        <p:spPr>
          <a:xfrm>
            <a:off x="2595074" y="1004549"/>
            <a:ext cx="7001852" cy="4848902"/>
          </a:xfrm>
          <a:prstGeom prst="rect">
            <a:avLst/>
          </a:prstGeom>
        </p:spPr>
      </p:pic>
    </p:spTree>
    <p:extLst>
      <p:ext uri="{BB962C8B-B14F-4D97-AF65-F5344CB8AC3E}">
        <p14:creationId xmlns:p14="http://schemas.microsoft.com/office/powerpoint/2010/main" val="873248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DF45CC8-38FF-482A-9DC9-8489FD2E4788}"/>
              </a:ext>
            </a:extLst>
          </p:cNvPr>
          <p:cNvSpPr>
            <a:spLocks noChangeArrowheads="1"/>
          </p:cNvSpPr>
          <p:nvPr/>
        </p:nvSpPr>
        <p:spPr bwMode="auto">
          <a:xfrm>
            <a:off x="423334" y="1524002"/>
            <a:ext cx="11082866" cy="3217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Tx/>
              <a:buNone/>
            </a:pPr>
            <a:endParaRPr lang="en-US" altLang="en-US" sz="2800" dirty="0">
              <a:solidFill>
                <a:srgbClr val="000000"/>
              </a:solidFill>
              <a:latin typeface="Times New Roman" panose="02020603050405020304" pitchFamily="18" charset="0"/>
              <a:cs typeface="Times New Roman" panose="02020603050405020304" pitchFamily="18" charset="0"/>
            </a:endParaRPr>
          </a:p>
          <a:p>
            <a:pPr algn="l" fontAlgn="base">
              <a:spcAft>
                <a:spcPct val="0"/>
              </a:spcAft>
              <a:buClr>
                <a:srgbClr val="3333CC"/>
              </a:buClr>
            </a:pPr>
            <a:r>
              <a:rPr lang="en-US" altLang="en-US" b="1" dirty="0">
                <a:solidFill>
                  <a:srgbClr val="000000"/>
                </a:solidFill>
                <a:latin typeface="Times New Roman" panose="02020603050405020304" pitchFamily="18" charset="0"/>
                <a:cs typeface="Times New Roman" panose="02020603050405020304" pitchFamily="18" charset="0"/>
              </a:rPr>
              <a:t>Regular-</a:t>
            </a:r>
            <a:r>
              <a:rPr lang="en-US" altLang="en-US" dirty="0">
                <a:solidFill>
                  <a:srgbClr val="000000"/>
                </a:solidFill>
                <a:latin typeface="Times New Roman" panose="02020603050405020304" pitchFamily="18" charset="0"/>
                <a:cs typeface="Times New Roman" panose="02020603050405020304" pitchFamily="18" charset="0"/>
              </a:rPr>
              <a:t> contains user information</a:t>
            </a:r>
          </a:p>
          <a:p>
            <a:pPr algn="l" fontAlgn="base">
              <a:spcAft>
                <a:spcPct val="0"/>
              </a:spcAft>
              <a:buClr>
                <a:srgbClr val="3333CC"/>
              </a:buClr>
            </a:pPr>
            <a:r>
              <a:rPr lang="en-US" altLang="en-US" b="1" dirty="0">
                <a:solidFill>
                  <a:srgbClr val="000000"/>
                </a:solidFill>
                <a:latin typeface="Times New Roman" panose="02020603050405020304" pitchFamily="18" charset="0"/>
                <a:cs typeface="Times New Roman" panose="02020603050405020304" pitchFamily="18" charset="0"/>
              </a:rPr>
              <a:t>Directories-</a:t>
            </a:r>
            <a:r>
              <a:rPr lang="en-US" altLang="en-US" dirty="0">
                <a:solidFill>
                  <a:srgbClr val="000000"/>
                </a:solidFill>
                <a:latin typeface="Times New Roman" panose="02020603050405020304" pitchFamily="18" charset="0"/>
                <a:cs typeface="Times New Roman" panose="02020603050405020304" pitchFamily="18" charset="0"/>
              </a:rPr>
              <a:t> system files for maintaining the structure of the file system.</a:t>
            </a:r>
          </a:p>
          <a:p>
            <a:pPr algn="l" fontAlgn="base">
              <a:spcAft>
                <a:spcPct val="0"/>
              </a:spcAft>
              <a:buClr>
                <a:srgbClr val="3333CC"/>
              </a:buClr>
            </a:pPr>
            <a:r>
              <a:rPr lang="en-US" altLang="en-US" b="1" dirty="0">
                <a:solidFill>
                  <a:srgbClr val="000000"/>
                </a:solidFill>
                <a:latin typeface="Times New Roman" panose="02020603050405020304" pitchFamily="18" charset="0"/>
                <a:cs typeface="Times New Roman" panose="02020603050405020304" pitchFamily="18" charset="0"/>
              </a:rPr>
              <a:t>Character special files- </a:t>
            </a:r>
            <a:r>
              <a:rPr lang="en-US" altLang="en-US" dirty="0">
                <a:solidFill>
                  <a:srgbClr val="000000"/>
                </a:solidFill>
                <a:latin typeface="Times New Roman" panose="02020603050405020304" pitchFamily="18" charset="0"/>
                <a:cs typeface="Times New Roman" panose="02020603050405020304" pitchFamily="18" charset="0"/>
              </a:rPr>
              <a:t>model serial (e.g. printers) I/O devices</a:t>
            </a:r>
          </a:p>
          <a:p>
            <a:pPr algn="l" fontAlgn="base">
              <a:spcAft>
                <a:spcPct val="0"/>
              </a:spcAft>
              <a:buClr>
                <a:srgbClr val="3333CC"/>
              </a:buClr>
            </a:pPr>
            <a:r>
              <a:rPr lang="en-US" altLang="en-US" b="1" dirty="0">
                <a:solidFill>
                  <a:srgbClr val="000000"/>
                </a:solidFill>
                <a:latin typeface="Times New Roman" panose="02020603050405020304" pitchFamily="18" charset="0"/>
                <a:cs typeface="Times New Roman" panose="02020603050405020304" pitchFamily="18" charset="0"/>
              </a:rPr>
              <a:t>Block special files </a:t>
            </a:r>
            <a:r>
              <a:rPr lang="en-US" altLang="en-US" dirty="0">
                <a:solidFill>
                  <a:srgbClr val="000000"/>
                </a:solidFill>
                <a:latin typeface="Times New Roman" panose="02020603050405020304" pitchFamily="18" charset="0"/>
                <a:cs typeface="Times New Roman" panose="02020603050405020304" pitchFamily="18" charset="0"/>
              </a:rPr>
              <a:t>-model disks</a:t>
            </a:r>
          </a:p>
        </p:txBody>
      </p:sp>
      <p:sp>
        <p:nvSpPr>
          <p:cNvPr id="14339" name="Rectangle 3">
            <a:extLst>
              <a:ext uri="{FF2B5EF4-FFF2-40B4-BE49-F238E27FC236}">
                <a16:creationId xmlns:a16="http://schemas.microsoft.com/office/drawing/2014/main" id="{3B96FEBA-60C3-4D5B-BB4D-601B811D0757}"/>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File Types </a:t>
            </a:r>
          </a:p>
        </p:txBody>
      </p:sp>
      <p:sp>
        <p:nvSpPr>
          <p:cNvPr id="14340" name="Rectangle 4">
            <a:extLst>
              <a:ext uri="{FF2B5EF4-FFF2-40B4-BE49-F238E27FC236}">
                <a16:creationId xmlns:a16="http://schemas.microsoft.com/office/drawing/2014/main" id="{23061F57-80AF-470C-B323-FBBB82D318D8}"/>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endParaRPr lang="en-US" altLang="en-US" sz="1200" b="1" dirty="0">
              <a:solidFill>
                <a:srgbClr val="898989"/>
              </a:solidFill>
              <a:latin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0C5C74AA-049F-4269-AAF2-990BA4E6FD21}"/>
              </a:ext>
            </a:extLst>
          </p:cNvPr>
          <p:cNvSpPr>
            <a:spLocks noChangeArrowheads="1"/>
          </p:cNvSpPr>
          <p:nvPr/>
        </p:nvSpPr>
        <p:spPr bwMode="auto">
          <a:xfrm>
            <a:off x="381001" y="909637"/>
            <a:ext cx="11658600"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1066800" indent="-609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Tx/>
              <a:buNone/>
            </a:pPr>
            <a:endParaRPr lang="en-US" altLang="en-US" sz="2800" dirty="0">
              <a:solidFill>
                <a:srgbClr val="000000"/>
              </a:solidFill>
            </a:endParaRP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ASCII or binary</a:t>
            </a: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ASCII </a:t>
            </a:r>
          </a:p>
          <a:p>
            <a:pPr lvl="1" fontAlgn="base">
              <a:spcAft>
                <a:spcPct val="0"/>
              </a:spcAft>
              <a:buClr>
                <a:srgbClr val="3333CC"/>
              </a:buClr>
              <a:buFontTx/>
              <a:buChar char="•"/>
            </a:pPr>
            <a:r>
              <a:rPr lang="en-US" altLang="en-US" sz="2400" dirty="0">
                <a:solidFill>
                  <a:srgbClr val="000000"/>
                </a:solidFill>
                <a:cs typeface="Times New Roman" panose="02020603050405020304" pitchFamily="18" charset="0"/>
              </a:rPr>
              <a:t>Printable</a:t>
            </a:r>
          </a:p>
          <a:p>
            <a:pPr lvl="1" fontAlgn="base">
              <a:spcAft>
                <a:spcPct val="0"/>
              </a:spcAft>
              <a:buClr>
                <a:srgbClr val="3333CC"/>
              </a:buClr>
              <a:buFontTx/>
              <a:buChar char="•"/>
            </a:pPr>
            <a:r>
              <a:rPr lang="en-US" altLang="en-US" sz="2400" dirty="0">
                <a:solidFill>
                  <a:srgbClr val="000000"/>
                </a:solidFill>
                <a:cs typeface="Times New Roman" panose="02020603050405020304" pitchFamily="18" charset="0"/>
              </a:rPr>
              <a:t>Can use pipes to connect programs if they produce/consume ASCII</a:t>
            </a:r>
          </a:p>
        </p:txBody>
      </p:sp>
      <p:sp>
        <p:nvSpPr>
          <p:cNvPr id="15363" name="Rectangle 3">
            <a:extLst>
              <a:ext uri="{FF2B5EF4-FFF2-40B4-BE49-F238E27FC236}">
                <a16:creationId xmlns:a16="http://schemas.microsoft.com/office/drawing/2014/main" id="{9D6CD7F3-0FFE-43DD-B62F-E4E229FB4A69}"/>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Regular Files</a:t>
            </a:r>
          </a:p>
        </p:txBody>
      </p:sp>
      <p:sp>
        <p:nvSpPr>
          <p:cNvPr id="15364" name="Rectangle 4">
            <a:extLst>
              <a:ext uri="{FF2B5EF4-FFF2-40B4-BE49-F238E27FC236}">
                <a16:creationId xmlns:a16="http://schemas.microsoft.com/office/drawing/2014/main" id="{9B73BFE6-512B-4E56-80F9-1BFD9192EE3C}"/>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endParaRPr lang="en-US" altLang="en-US" sz="1200" b="1" dirty="0">
              <a:solidFill>
                <a:srgbClr val="898989"/>
              </a:solidFill>
              <a:latin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BD29128-6DFF-449F-8F26-0522A9CC6B73}"/>
              </a:ext>
            </a:extLst>
          </p:cNvPr>
          <p:cNvSpPr>
            <a:spLocks noChangeArrowheads="1"/>
          </p:cNvSpPr>
          <p:nvPr/>
        </p:nvSpPr>
        <p:spPr bwMode="auto">
          <a:xfrm>
            <a:off x="821267" y="795868"/>
            <a:ext cx="9743018"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1066800" indent="-609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Tx/>
              <a:buNone/>
            </a:pPr>
            <a:endParaRPr lang="en-US" altLang="en-US" sz="2800" dirty="0">
              <a:solidFill>
                <a:srgbClr val="000000"/>
              </a:solidFill>
              <a:latin typeface="Times New Roman" panose="02020603050405020304" pitchFamily="18" charset="0"/>
              <a:cs typeface="Times New Roman" panose="02020603050405020304" pitchFamily="18" charset="0"/>
            </a:endParaRP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Two Unix examples</a:t>
            </a:r>
          </a:p>
          <a:p>
            <a:pPr lvl="1" fontAlgn="base">
              <a:spcAft>
                <a:spcPct val="0"/>
              </a:spcAft>
              <a:buClr>
                <a:srgbClr val="3333CC"/>
              </a:buClr>
              <a:buFontTx/>
              <a:buChar char="•"/>
            </a:pPr>
            <a:r>
              <a:rPr lang="en-US" altLang="en-US" sz="2400" dirty="0">
                <a:solidFill>
                  <a:srgbClr val="000000"/>
                </a:solidFill>
                <a:cs typeface="Times New Roman" panose="02020603050405020304" pitchFamily="18" charset="0"/>
              </a:rPr>
              <a:t>Executable (magic field identifies file as being executable)</a:t>
            </a:r>
          </a:p>
          <a:p>
            <a:pPr lvl="1" fontAlgn="base">
              <a:spcAft>
                <a:spcPct val="0"/>
              </a:spcAft>
              <a:buClr>
                <a:srgbClr val="3333CC"/>
              </a:buClr>
              <a:buFontTx/>
              <a:buChar char="•"/>
            </a:pPr>
            <a:r>
              <a:rPr lang="en-US" altLang="en-US" sz="2400" dirty="0">
                <a:solidFill>
                  <a:srgbClr val="000000"/>
                </a:solidFill>
                <a:cs typeface="Times New Roman" panose="02020603050405020304" pitchFamily="18" charset="0"/>
              </a:rPr>
              <a:t>Archive-compiled, not linked library procedures</a:t>
            </a: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Every OS must recognize its own executable</a:t>
            </a:r>
          </a:p>
        </p:txBody>
      </p:sp>
      <p:sp>
        <p:nvSpPr>
          <p:cNvPr id="16387" name="Rectangle 3">
            <a:extLst>
              <a:ext uri="{FF2B5EF4-FFF2-40B4-BE49-F238E27FC236}">
                <a16:creationId xmlns:a16="http://schemas.microsoft.com/office/drawing/2014/main" id="{B521D298-D5D7-447E-A2E3-E986B8CCFA96}"/>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Binary File Types</a:t>
            </a:r>
          </a:p>
        </p:txBody>
      </p:sp>
      <p:sp>
        <p:nvSpPr>
          <p:cNvPr id="16388" name="Rectangle 4">
            <a:extLst>
              <a:ext uri="{FF2B5EF4-FFF2-40B4-BE49-F238E27FC236}">
                <a16:creationId xmlns:a16="http://schemas.microsoft.com/office/drawing/2014/main" id="{CF0FBB9C-F983-4A85-B04E-840143E6C0C1}"/>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endParaRPr lang="en-US" altLang="en-US" sz="1200" b="1" dirty="0">
              <a:solidFill>
                <a:srgbClr val="898989"/>
              </a:solidFill>
              <a:latin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a:extLst>
              <a:ext uri="{FF2B5EF4-FFF2-40B4-BE49-F238E27FC236}">
                <a16:creationId xmlns:a16="http://schemas.microsoft.com/office/drawing/2014/main" id="{AFEF578A-96E2-4942-A5DE-ADA869A8A812}"/>
              </a:ext>
            </a:extLst>
          </p:cNvPr>
          <p:cNvSpPr>
            <a:spLocks noChangeArrowheads="1"/>
          </p:cNvSpPr>
          <p:nvPr/>
        </p:nvSpPr>
        <p:spPr bwMode="auto">
          <a:xfrm>
            <a:off x="3032125" y="6024564"/>
            <a:ext cx="6889750"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Tx/>
              <a:buNone/>
            </a:pPr>
            <a:r>
              <a:rPr lang="en-US" altLang="en-US" sz="2000">
                <a:solidFill>
                  <a:srgbClr val="000000"/>
                </a:solidFill>
              </a:rPr>
              <a:t>(a) An executable file (magic # identifiies it as an executable file) </a:t>
            </a:r>
          </a:p>
        </p:txBody>
      </p:sp>
      <p:sp>
        <p:nvSpPr>
          <p:cNvPr id="17411" name="Rectangle 4">
            <a:extLst>
              <a:ext uri="{FF2B5EF4-FFF2-40B4-BE49-F238E27FC236}">
                <a16:creationId xmlns:a16="http://schemas.microsoft.com/office/drawing/2014/main" id="{6DB24658-5BDF-4536-B72E-32807A2086E1}"/>
              </a:ext>
            </a:extLst>
          </p:cNvPr>
          <p:cNvSpPr>
            <a:spLocks noChangeArrowheads="1"/>
          </p:cNvSpPr>
          <p:nvPr/>
        </p:nvSpPr>
        <p:spPr bwMode="auto">
          <a:xfrm>
            <a:off x="2760663" y="0"/>
            <a:ext cx="7670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Bef>
                <a:spcPct val="0"/>
              </a:spcBef>
              <a:spcAft>
                <a:spcPct val="0"/>
              </a:spcAft>
              <a:buClrTx/>
              <a:buNone/>
            </a:pPr>
            <a:r>
              <a:rPr lang="en-US" altLang="en-US" sz="3600">
                <a:solidFill>
                  <a:srgbClr val="FF0000"/>
                </a:solidFill>
              </a:rPr>
              <a:t>Binary File Types (Early Unix) </a:t>
            </a:r>
          </a:p>
        </p:txBody>
      </p:sp>
      <p:sp>
        <p:nvSpPr>
          <p:cNvPr id="17412" name="Rectangle 5">
            <a:extLst>
              <a:ext uri="{FF2B5EF4-FFF2-40B4-BE49-F238E27FC236}">
                <a16:creationId xmlns:a16="http://schemas.microsoft.com/office/drawing/2014/main" id="{953F0F46-FA75-4001-B2F5-7E36B5FE27AC}"/>
              </a:ext>
            </a:extLst>
          </p:cNvPr>
          <p:cNvSpPr>
            <a:spLocks noChangeArrowheads="1"/>
          </p:cNvSpPr>
          <p:nvPr/>
        </p:nvSpPr>
        <p:spPr bwMode="auto">
          <a:xfrm>
            <a:off x="1727200" y="5976939"/>
            <a:ext cx="8686800"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1200">
                <a:solidFill>
                  <a:srgbClr val="898989"/>
                </a:solidFill>
                <a:latin typeface="Times New Roman" panose="02020603050405020304" pitchFamily="18" charset="0"/>
              </a:rPr>
              <a:t>Tanenbaum, Modern Operating Systems 3 e, ©</a:t>
            </a:r>
            <a:endParaRPr lang="en-US" altLang="en-US" sz="1200" b="1">
              <a:solidFill>
                <a:srgbClr val="898989"/>
              </a:solidFill>
              <a:latin typeface="Times New Roman" panose="02020603050405020304" pitchFamily="18" charset="0"/>
            </a:endParaRPr>
          </a:p>
        </p:txBody>
      </p:sp>
      <p:pic>
        <p:nvPicPr>
          <p:cNvPr id="17413" name="Picture 6" descr="D:\b\b4\IBM\04-03.jpg">
            <a:extLst>
              <a:ext uri="{FF2B5EF4-FFF2-40B4-BE49-F238E27FC236}">
                <a16:creationId xmlns:a16="http://schemas.microsoft.com/office/drawing/2014/main" id="{46DE19BD-C685-4A34-8E19-15543963E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500" y="1027114"/>
            <a:ext cx="5308600" cy="490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Box 5">
            <a:extLst>
              <a:ext uri="{FF2B5EF4-FFF2-40B4-BE49-F238E27FC236}">
                <a16:creationId xmlns:a16="http://schemas.microsoft.com/office/drawing/2014/main" id="{49154585-B1BE-4623-BC42-E236884EE58B}"/>
              </a:ext>
            </a:extLst>
          </p:cNvPr>
          <p:cNvSpPr txBox="1">
            <a:spLocks noChangeArrowheads="1"/>
          </p:cNvSpPr>
          <p:nvPr/>
        </p:nvSpPr>
        <p:spPr bwMode="auto">
          <a:xfrm>
            <a:off x="7399339" y="4097339"/>
            <a:ext cx="2524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Bef>
                <a:spcPct val="0"/>
              </a:spcBef>
              <a:spcAft>
                <a:spcPct val="0"/>
              </a:spcAft>
              <a:buClrTx/>
              <a:buNone/>
            </a:pPr>
            <a:r>
              <a:rPr lang="en-US" altLang="en-US" sz="1800">
                <a:solidFill>
                  <a:srgbClr val="000000"/>
                </a:solidFill>
                <a:latin typeface="Times New Roman" panose="02020603050405020304" pitchFamily="18" charset="0"/>
              </a:rPr>
              <a:t>(b)An archive-library procedures compiled but not linked</a:t>
            </a:r>
          </a:p>
        </p:txBody>
      </p:sp>
    </p:spTree>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9E9A183A-B5E6-489C-B2F3-9BE7DD75950C}"/>
              </a:ext>
            </a:extLst>
          </p:cNvPr>
          <p:cNvSpPr>
            <a:spLocks noChangeArrowheads="1"/>
          </p:cNvSpPr>
          <p:nvPr/>
        </p:nvSpPr>
        <p:spPr bwMode="auto">
          <a:xfrm>
            <a:off x="533400" y="999067"/>
            <a:ext cx="10888133"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1066800" indent="-609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Tx/>
              <a:buNone/>
            </a:pPr>
            <a:endParaRPr lang="en-US" altLang="en-US" sz="2800" dirty="0">
              <a:solidFill>
                <a:srgbClr val="000000"/>
              </a:solidFill>
              <a:latin typeface="Times New Roman" panose="02020603050405020304" pitchFamily="18" charset="0"/>
              <a:cs typeface="Times New Roman" panose="02020603050405020304" pitchFamily="18" charset="0"/>
            </a:endParaRPr>
          </a:p>
          <a:p>
            <a:pPr algn="l" fontAlgn="base">
              <a:spcAft>
                <a:spcPct val="0"/>
              </a:spcAft>
              <a:buClr>
                <a:srgbClr val="3333CC"/>
              </a:buClr>
            </a:pPr>
            <a:r>
              <a:rPr lang="en-US" altLang="en-US" b="1" dirty="0">
                <a:solidFill>
                  <a:srgbClr val="000000"/>
                </a:solidFill>
                <a:latin typeface="Times New Roman" panose="02020603050405020304" pitchFamily="18" charset="0"/>
                <a:cs typeface="Times New Roman" panose="02020603050405020304" pitchFamily="18" charset="0"/>
              </a:rPr>
              <a:t>Sequential access- </a:t>
            </a:r>
            <a:r>
              <a:rPr lang="en-US" altLang="en-US" dirty="0">
                <a:solidFill>
                  <a:srgbClr val="000000"/>
                </a:solidFill>
                <a:latin typeface="Times New Roman" panose="02020603050405020304" pitchFamily="18" charset="0"/>
                <a:cs typeface="Times New Roman" panose="02020603050405020304" pitchFamily="18" charset="0"/>
              </a:rPr>
              <a:t>read from the beginning, can’t skip around</a:t>
            </a:r>
          </a:p>
          <a:p>
            <a:pPr lvl="1" fontAlgn="base">
              <a:spcAft>
                <a:spcPct val="0"/>
              </a:spcAft>
              <a:buClr>
                <a:srgbClr val="3333CC"/>
              </a:buClr>
              <a:buFontTx/>
              <a:buChar char="•"/>
            </a:pPr>
            <a:r>
              <a:rPr lang="en-US" altLang="en-US" sz="2400" dirty="0">
                <a:solidFill>
                  <a:srgbClr val="000000"/>
                </a:solidFill>
                <a:cs typeface="Times New Roman" panose="02020603050405020304" pitchFamily="18" charset="0"/>
              </a:rPr>
              <a:t>Corresponds to magnetic tape</a:t>
            </a:r>
          </a:p>
          <a:p>
            <a:pPr algn="l" fontAlgn="base">
              <a:spcAft>
                <a:spcPct val="0"/>
              </a:spcAft>
              <a:buClr>
                <a:srgbClr val="3333CC"/>
              </a:buClr>
            </a:pPr>
            <a:r>
              <a:rPr lang="en-US" altLang="en-US" b="1" dirty="0">
                <a:solidFill>
                  <a:srgbClr val="000000"/>
                </a:solidFill>
                <a:latin typeface="Times New Roman" panose="02020603050405020304" pitchFamily="18" charset="0"/>
                <a:cs typeface="Times New Roman" panose="02020603050405020304" pitchFamily="18" charset="0"/>
              </a:rPr>
              <a:t>Random access- </a:t>
            </a:r>
            <a:r>
              <a:rPr lang="en-US" altLang="en-US" dirty="0">
                <a:solidFill>
                  <a:srgbClr val="000000"/>
                </a:solidFill>
                <a:latin typeface="Times New Roman" panose="02020603050405020304" pitchFamily="18" charset="0"/>
                <a:cs typeface="Times New Roman" panose="02020603050405020304" pitchFamily="18" charset="0"/>
              </a:rPr>
              <a:t>start where you want to start</a:t>
            </a: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 read the bytes or records of a file out of order, or to access records by key rather than by position</a:t>
            </a:r>
          </a:p>
          <a:p>
            <a:pPr lvl="1" fontAlgn="base">
              <a:spcAft>
                <a:spcPct val="0"/>
              </a:spcAft>
              <a:buClr>
                <a:srgbClr val="3333CC"/>
              </a:buClr>
              <a:buFontTx/>
              <a:buChar char="•"/>
            </a:pPr>
            <a:r>
              <a:rPr lang="en-US" altLang="en-US" sz="2400" dirty="0">
                <a:solidFill>
                  <a:srgbClr val="000000"/>
                </a:solidFill>
                <a:cs typeface="Times New Roman" panose="02020603050405020304" pitchFamily="18" charset="0"/>
              </a:rPr>
              <a:t>Came into play with disks</a:t>
            </a:r>
          </a:p>
          <a:p>
            <a:pPr lvl="1" fontAlgn="base">
              <a:spcAft>
                <a:spcPct val="0"/>
              </a:spcAft>
              <a:buClr>
                <a:srgbClr val="3333CC"/>
              </a:buClr>
              <a:buFontTx/>
              <a:buChar char="•"/>
            </a:pPr>
            <a:r>
              <a:rPr lang="en-US" altLang="en-US" sz="2400" dirty="0">
                <a:solidFill>
                  <a:srgbClr val="000000"/>
                </a:solidFill>
                <a:cs typeface="Times New Roman" panose="02020603050405020304" pitchFamily="18" charset="0"/>
              </a:rPr>
              <a:t>Necessary for many applications, e.g. airline reservation system</a:t>
            </a:r>
          </a:p>
          <a:p>
            <a:pPr algn="l" fontAlgn="base">
              <a:spcAft>
                <a:spcPct val="0"/>
              </a:spcAft>
              <a:buClr>
                <a:srgbClr val="3333CC"/>
              </a:buClr>
              <a:buNone/>
            </a:pPr>
            <a:endParaRPr lang="en-US" altLang="en-US" dirty="0">
              <a:solidFill>
                <a:srgbClr val="000000"/>
              </a:solidFill>
            </a:endParaRPr>
          </a:p>
          <a:p>
            <a:pPr lvl="1" fontAlgn="base">
              <a:spcAft>
                <a:spcPct val="0"/>
              </a:spcAft>
              <a:buClr>
                <a:srgbClr val="3333CC"/>
              </a:buClr>
              <a:buFontTx/>
              <a:buChar char="•"/>
            </a:pPr>
            <a:endParaRPr lang="en-US" altLang="en-US" sz="2400" dirty="0">
              <a:solidFill>
                <a:srgbClr val="000000"/>
              </a:solidFill>
              <a:latin typeface="Arial" panose="020B0604020202020204" pitchFamily="34" charset="0"/>
            </a:endParaRPr>
          </a:p>
        </p:txBody>
      </p:sp>
      <p:sp>
        <p:nvSpPr>
          <p:cNvPr id="18435" name="Rectangle 3">
            <a:extLst>
              <a:ext uri="{FF2B5EF4-FFF2-40B4-BE49-F238E27FC236}">
                <a16:creationId xmlns:a16="http://schemas.microsoft.com/office/drawing/2014/main" id="{1A34B082-913C-4A89-B96A-1C8C66BDC042}"/>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File Access </a:t>
            </a:r>
          </a:p>
        </p:txBody>
      </p:sp>
      <p:sp>
        <p:nvSpPr>
          <p:cNvPr id="18436" name="Rectangle 4">
            <a:extLst>
              <a:ext uri="{FF2B5EF4-FFF2-40B4-BE49-F238E27FC236}">
                <a16:creationId xmlns:a16="http://schemas.microsoft.com/office/drawing/2014/main" id="{26EBC9A8-165E-4D6F-BDFD-7B9F6A25EED4}"/>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endParaRPr lang="en-US" altLang="en-US" sz="1200" b="1" dirty="0">
              <a:solidFill>
                <a:srgbClr val="898989"/>
              </a:solidFill>
              <a:latin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12D82B52-F503-4AB8-9080-03BB2E3FB6DC}"/>
              </a:ext>
            </a:extLst>
          </p:cNvPr>
          <p:cNvSpPr>
            <a:spLocks noChangeArrowheads="1"/>
          </p:cNvSpPr>
          <p:nvPr/>
        </p:nvSpPr>
        <p:spPr bwMode="auto">
          <a:xfrm>
            <a:off x="1524000" y="571500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Aft>
                <a:spcPct val="0"/>
              </a:spcAft>
              <a:buClrTx/>
              <a:buNone/>
            </a:pPr>
            <a:endParaRPr lang="en-US" altLang="en-US">
              <a:solidFill>
                <a:srgbClr val="000000"/>
              </a:solidFill>
            </a:endParaRPr>
          </a:p>
        </p:txBody>
      </p:sp>
      <p:sp>
        <p:nvSpPr>
          <p:cNvPr id="19459" name="Rectangle 3">
            <a:extLst>
              <a:ext uri="{FF2B5EF4-FFF2-40B4-BE49-F238E27FC236}">
                <a16:creationId xmlns:a16="http://schemas.microsoft.com/office/drawing/2014/main" id="{FDC86423-8B25-4D1A-A9E6-B020DE7E5FC9}"/>
              </a:ext>
            </a:extLst>
          </p:cNvPr>
          <p:cNvSpPr>
            <a:spLocks noChangeArrowheads="1"/>
          </p:cNvSpPr>
          <p:nvPr/>
        </p:nvSpPr>
        <p:spPr bwMode="auto">
          <a:xfrm>
            <a:off x="1524000" y="0"/>
            <a:ext cx="9144000"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File Attributes (hypothetical OS)</a:t>
            </a:r>
          </a:p>
          <a:p>
            <a:pPr fontAlgn="base">
              <a:spcBef>
                <a:spcPct val="0"/>
              </a:spcBef>
              <a:spcAft>
                <a:spcPct val="0"/>
              </a:spcAft>
              <a:buClrTx/>
              <a:buNone/>
            </a:pPr>
            <a:endParaRPr lang="en-US" altLang="en-US" sz="3600">
              <a:solidFill>
                <a:srgbClr val="FF0000"/>
              </a:solidFill>
            </a:endParaRPr>
          </a:p>
        </p:txBody>
      </p:sp>
      <p:sp>
        <p:nvSpPr>
          <p:cNvPr id="19460" name="Rectangle 4">
            <a:extLst>
              <a:ext uri="{FF2B5EF4-FFF2-40B4-BE49-F238E27FC236}">
                <a16:creationId xmlns:a16="http://schemas.microsoft.com/office/drawing/2014/main" id="{959707BB-CA68-4806-A36B-8263E75A0F08}"/>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endParaRPr lang="en-US" altLang="en-US" sz="1200" b="1" dirty="0">
              <a:solidFill>
                <a:srgbClr val="898989"/>
              </a:solidFill>
              <a:latin typeface="Times New Roman" panose="02020603050405020304" pitchFamily="18" charset="0"/>
            </a:endParaRPr>
          </a:p>
        </p:txBody>
      </p:sp>
      <p:pic>
        <p:nvPicPr>
          <p:cNvPr id="19461" name="Picture 6" descr="D:\b\b4\IBM\04-04.jpg">
            <a:extLst>
              <a:ext uri="{FF2B5EF4-FFF2-40B4-BE49-F238E27FC236}">
                <a16:creationId xmlns:a16="http://schemas.microsoft.com/office/drawing/2014/main" id="{5BC22EE0-6136-46D6-85E0-4F94F1CB5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533" y="1004888"/>
            <a:ext cx="9084733" cy="47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59D9D21-04C0-4504-97B2-5898E61D869E}"/>
              </a:ext>
            </a:extLst>
          </p:cNvPr>
          <p:cNvSpPr>
            <a:spLocks noChangeArrowheads="1"/>
          </p:cNvSpPr>
          <p:nvPr/>
        </p:nvSpPr>
        <p:spPr bwMode="auto">
          <a:xfrm>
            <a:off x="2151064" y="1228726"/>
            <a:ext cx="8516937"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Tx/>
              <a:buNone/>
            </a:pPr>
            <a:endParaRPr lang="en-US" altLang="en-US" sz="2800">
              <a:solidFill>
                <a:srgbClr val="000000"/>
              </a:solidFill>
            </a:endParaRPr>
          </a:p>
          <a:p>
            <a:pPr algn="l" fontAlgn="base">
              <a:spcAft>
                <a:spcPct val="0"/>
              </a:spcAft>
              <a:buClrTx/>
              <a:buNone/>
            </a:pPr>
            <a:endParaRPr lang="en-US" altLang="en-US" sz="2800">
              <a:solidFill>
                <a:srgbClr val="000000"/>
              </a:solidFill>
            </a:endParaRPr>
          </a:p>
          <a:p>
            <a:pPr algn="l" fontAlgn="base">
              <a:spcAft>
                <a:spcPct val="0"/>
              </a:spcAft>
              <a:buClrTx/>
              <a:buNone/>
            </a:pPr>
            <a:endParaRPr lang="en-US" altLang="en-US" sz="2800">
              <a:solidFill>
                <a:srgbClr val="000000"/>
              </a:solidFill>
            </a:endParaRPr>
          </a:p>
          <a:p>
            <a:pPr algn="l" fontAlgn="base">
              <a:spcAft>
                <a:spcPct val="0"/>
              </a:spcAft>
              <a:buClr>
                <a:srgbClr val="3333CC"/>
              </a:buClr>
            </a:pPr>
            <a:endParaRPr lang="en-US" altLang="en-US" sz="2800">
              <a:solidFill>
                <a:srgbClr val="000000"/>
              </a:solidFill>
            </a:endParaRPr>
          </a:p>
        </p:txBody>
      </p:sp>
      <p:sp>
        <p:nvSpPr>
          <p:cNvPr id="20483" name="Rectangle 3">
            <a:extLst>
              <a:ext uri="{FF2B5EF4-FFF2-40B4-BE49-F238E27FC236}">
                <a16:creationId xmlns:a16="http://schemas.microsoft.com/office/drawing/2014/main" id="{7C464853-5990-4227-99CA-8133A33289AE}"/>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System Calls for files</a:t>
            </a:r>
          </a:p>
        </p:txBody>
      </p:sp>
      <p:sp>
        <p:nvSpPr>
          <p:cNvPr id="20484" name="Rectangle 4">
            <a:extLst>
              <a:ext uri="{FF2B5EF4-FFF2-40B4-BE49-F238E27FC236}">
                <a16:creationId xmlns:a16="http://schemas.microsoft.com/office/drawing/2014/main" id="{C15E7F75-CDEA-4F51-8896-15A34C7B4833}"/>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endParaRPr lang="en-US" altLang="en-US" sz="1200" b="1" dirty="0">
              <a:solidFill>
                <a:srgbClr val="898989"/>
              </a:solidFill>
              <a:latin typeface="Times New Roman" panose="02020603050405020304" pitchFamily="18" charset="0"/>
            </a:endParaRPr>
          </a:p>
        </p:txBody>
      </p:sp>
      <p:sp>
        <p:nvSpPr>
          <p:cNvPr id="20485" name="Rectangle 6">
            <a:extLst>
              <a:ext uri="{FF2B5EF4-FFF2-40B4-BE49-F238E27FC236}">
                <a16:creationId xmlns:a16="http://schemas.microsoft.com/office/drawing/2014/main" id="{02CC0B15-3EA8-43D4-99B3-2B179AC393E3}"/>
              </a:ext>
            </a:extLst>
          </p:cNvPr>
          <p:cNvSpPr>
            <a:spLocks noChangeArrowheads="1"/>
          </p:cNvSpPr>
          <p:nvPr/>
        </p:nvSpPr>
        <p:spPr bwMode="auto">
          <a:xfrm>
            <a:off x="1971676" y="1601789"/>
            <a:ext cx="8543925"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
                <a:srgbClr val="3333CC"/>
              </a:buClr>
            </a:pPr>
            <a:r>
              <a:rPr lang="en-US" altLang="en-US" b="1" dirty="0">
                <a:solidFill>
                  <a:srgbClr val="000000"/>
                </a:solidFill>
              </a:rPr>
              <a:t>Create</a:t>
            </a:r>
            <a:r>
              <a:rPr lang="en-US" altLang="en-US" dirty="0">
                <a:solidFill>
                  <a:srgbClr val="000000"/>
                </a:solidFill>
              </a:rPr>
              <a:t> -with no data, sets some attributes</a:t>
            </a:r>
          </a:p>
          <a:p>
            <a:pPr algn="l" fontAlgn="base">
              <a:spcAft>
                <a:spcPct val="0"/>
              </a:spcAft>
              <a:buClr>
                <a:srgbClr val="3333CC"/>
              </a:buClr>
            </a:pPr>
            <a:r>
              <a:rPr lang="en-US" altLang="en-US" b="1" dirty="0">
                <a:solidFill>
                  <a:srgbClr val="000000"/>
                </a:solidFill>
              </a:rPr>
              <a:t>Delete-</a:t>
            </a:r>
            <a:r>
              <a:rPr lang="en-US" altLang="en-US" dirty="0">
                <a:solidFill>
                  <a:srgbClr val="000000"/>
                </a:solidFill>
              </a:rPr>
              <a:t>to free disk space</a:t>
            </a:r>
          </a:p>
          <a:p>
            <a:pPr algn="l" fontAlgn="base">
              <a:spcAft>
                <a:spcPct val="0"/>
              </a:spcAft>
              <a:buClr>
                <a:srgbClr val="3333CC"/>
              </a:buClr>
            </a:pPr>
            <a:r>
              <a:rPr lang="en-US" altLang="en-US" b="1" dirty="0">
                <a:solidFill>
                  <a:srgbClr val="000000"/>
                </a:solidFill>
              </a:rPr>
              <a:t>Open</a:t>
            </a:r>
            <a:r>
              <a:rPr lang="en-US" altLang="en-US" dirty="0">
                <a:solidFill>
                  <a:srgbClr val="000000"/>
                </a:solidFill>
              </a:rPr>
              <a:t>- after create, gets attributes and disk addresses into main memory</a:t>
            </a:r>
          </a:p>
          <a:p>
            <a:pPr algn="l" fontAlgn="base">
              <a:spcAft>
                <a:spcPct val="0"/>
              </a:spcAft>
              <a:buClr>
                <a:srgbClr val="3333CC"/>
              </a:buClr>
            </a:pPr>
            <a:r>
              <a:rPr lang="en-US" altLang="en-US" b="1" dirty="0">
                <a:solidFill>
                  <a:srgbClr val="000000"/>
                </a:solidFill>
              </a:rPr>
              <a:t>Close</a:t>
            </a:r>
            <a:r>
              <a:rPr lang="en-US" altLang="en-US" dirty="0">
                <a:solidFill>
                  <a:srgbClr val="000000"/>
                </a:solidFill>
              </a:rPr>
              <a:t>- frees table space used by attributes and addresses</a:t>
            </a:r>
          </a:p>
          <a:p>
            <a:pPr algn="l" fontAlgn="base">
              <a:spcAft>
                <a:spcPct val="0"/>
              </a:spcAft>
              <a:buClr>
                <a:srgbClr val="3333CC"/>
              </a:buClr>
            </a:pPr>
            <a:r>
              <a:rPr lang="en-US" altLang="en-US" b="1" dirty="0">
                <a:solidFill>
                  <a:srgbClr val="000000"/>
                </a:solidFill>
              </a:rPr>
              <a:t>Read</a:t>
            </a:r>
            <a:r>
              <a:rPr lang="en-US" altLang="en-US" dirty="0">
                <a:solidFill>
                  <a:srgbClr val="000000"/>
                </a:solidFill>
              </a:rPr>
              <a:t>-usually from current pointer  position. Need to specify buffer into which data is placed</a:t>
            </a:r>
          </a:p>
          <a:p>
            <a:pPr algn="l" fontAlgn="base">
              <a:spcAft>
                <a:spcPct val="0"/>
              </a:spcAft>
              <a:buClr>
                <a:srgbClr val="3333CC"/>
              </a:buClr>
            </a:pPr>
            <a:r>
              <a:rPr lang="en-US" altLang="en-US" b="1" dirty="0">
                <a:solidFill>
                  <a:srgbClr val="000000"/>
                </a:solidFill>
              </a:rPr>
              <a:t>Write</a:t>
            </a:r>
            <a:r>
              <a:rPr lang="en-US" altLang="en-US" dirty="0">
                <a:solidFill>
                  <a:srgbClr val="000000"/>
                </a:solidFill>
              </a:rPr>
              <a:t>-usually to current position</a:t>
            </a:r>
          </a:p>
        </p:txBody>
      </p:sp>
    </p:spTree>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BFD06B05-F1E9-4348-A800-A08D76BE84F8}"/>
              </a:ext>
            </a:extLst>
          </p:cNvPr>
          <p:cNvSpPr>
            <a:spLocks noChangeArrowheads="1"/>
          </p:cNvSpPr>
          <p:nvPr/>
        </p:nvSpPr>
        <p:spPr bwMode="auto">
          <a:xfrm>
            <a:off x="2151064" y="1228726"/>
            <a:ext cx="8516937"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Tx/>
              <a:buNone/>
            </a:pPr>
            <a:endParaRPr lang="en-US" altLang="en-US" sz="2800">
              <a:solidFill>
                <a:srgbClr val="000000"/>
              </a:solidFill>
            </a:endParaRPr>
          </a:p>
          <a:p>
            <a:pPr algn="l" fontAlgn="base">
              <a:spcAft>
                <a:spcPct val="0"/>
              </a:spcAft>
              <a:buClrTx/>
              <a:buNone/>
            </a:pPr>
            <a:endParaRPr lang="en-US" altLang="en-US" sz="2800">
              <a:solidFill>
                <a:srgbClr val="000000"/>
              </a:solidFill>
            </a:endParaRPr>
          </a:p>
          <a:p>
            <a:pPr algn="l" fontAlgn="base">
              <a:spcAft>
                <a:spcPct val="0"/>
              </a:spcAft>
              <a:buClrTx/>
              <a:buNone/>
            </a:pPr>
            <a:endParaRPr lang="en-US" altLang="en-US" sz="2800">
              <a:solidFill>
                <a:srgbClr val="000000"/>
              </a:solidFill>
            </a:endParaRPr>
          </a:p>
          <a:p>
            <a:pPr algn="l" fontAlgn="base">
              <a:spcAft>
                <a:spcPct val="0"/>
              </a:spcAft>
              <a:buClr>
                <a:srgbClr val="3333CC"/>
              </a:buClr>
            </a:pPr>
            <a:endParaRPr lang="en-US" altLang="en-US" sz="2800">
              <a:solidFill>
                <a:srgbClr val="000000"/>
              </a:solidFill>
            </a:endParaRPr>
          </a:p>
        </p:txBody>
      </p:sp>
      <p:sp>
        <p:nvSpPr>
          <p:cNvPr id="21507" name="Rectangle 3">
            <a:extLst>
              <a:ext uri="{FF2B5EF4-FFF2-40B4-BE49-F238E27FC236}">
                <a16:creationId xmlns:a16="http://schemas.microsoft.com/office/drawing/2014/main" id="{3F4D0CD2-3B0E-4CD7-9944-2D723AFA70D3}"/>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System Calls for files</a:t>
            </a:r>
          </a:p>
        </p:txBody>
      </p:sp>
      <p:sp>
        <p:nvSpPr>
          <p:cNvPr id="21508" name="Rectangle 4">
            <a:extLst>
              <a:ext uri="{FF2B5EF4-FFF2-40B4-BE49-F238E27FC236}">
                <a16:creationId xmlns:a16="http://schemas.microsoft.com/office/drawing/2014/main" id="{35B335C4-3304-4BF7-8673-854180393D1F}"/>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endParaRPr lang="en-US" altLang="en-US" sz="1200" b="1" dirty="0">
              <a:solidFill>
                <a:srgbClr val="898989"/>
              </a:solidFill>
              <a:latin typeface="Times New Roman" panose="02020603050405020304" pitchFamily="18" charset="0"/>
            </a:endParaRPr>
          </a:p>
        </p:txBody>
      </p:sp>
      <p:sp>
        <p:nvSpPr>
          <p:cNvPr id="21509" name="Rectangle 5">
            <a:extLst>
              <a:ext uri="{FF2B5EF4-FFF2-40B4-BE49-F238E27FC236}">
                <a16:creationId xmlns:a16="http://schemas.microsoft.com/office/drawing/2014/main" id="{48459D3A-EE68-4AB4-B7AA-67AC5E95FA81}"/>
              </a:ext>
            </a:extLst>
          </p:cNvPr>
          <p:cNvSpPr>
            <a:spLocks noChangeArrowheads="1"/>
          </p:cNvSpPr>
          <p:nvPr/>
        </p:nvSpPr>
        <p:spPr bwMode="auto">
          <a:xfrm>
            <a:off x="812800" y="2020889"/>
            <a:ext cx="10134600" cy="297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
                <a:srgbClr val="3333CC"/>
              </a:buClr>
            </a:pPr>
            <a:r>
              <a:rPr lang="en-US" altLang="en-US" b="1" dirty="0">
                <a:solidFill>
                  <a:srgbClr val="000000"/>
                </a:solidFill>
                <a:latin typeface="Times New Roman" panose="02020603050405020304" pitchFamily="18" charset="0"/>
                <a:cs typeface="Times New Roman" panose="02020603050405020304" pitchFamily="18" charset="0"/>
              </a:rPr>
              <a:t>Append-</a:t>
            </a:r>
            <a:r>
              <a:rPr lang="en-US" altLang="en-US" dirty="0">
                <a:solidFill>
                  <a:srgbClr val="000000"/>
                </a:solidFill>
                <a:latin typeface="Times New Roman" panose="02020603050405020304" pitchFamily="18" charset="0"/>
                <a:cs typeface="Times New Roman" panose="02020603050405020304" pitchFamily="18" charset="0"/>
              </a:rPr>
              <a:t> at the end of the file</a:t>
            </a:r>
          </a:p>
          <a:p>
            <a:pPr algn="l" fontAlgn="base">
              <a:spcAft>
                <a:spcPct val="0"/>
              </a:spcAft>
              <a:buClr>
                <a:srgbClr val="3333CC"/>
              </a:buClr>
            </a:pPr>
            <a:r>
              <a:rPr lang="en-US" altLang="en-US" b="1" dirty="0">
                <a:solidFill>
                  <a:srgbClr val="000000"/>
                </a:solidFill>
                <a:latin typeface="Times New Roman" panose="02020603050405020304" pitchFamily="18" charset="0"/>
                <a:cs typeface="Times New Roman" panose="02020603050405020304" pitchFamily="18" charset="0"/>
              </a:rPr>
              <a:t>Seek</a:t>
            </a:r>
            <a:r>
              <a:rPr lang="en-US" altLang="en-US" dirty="0">
                <a:solidFill>
                  <a:srgbClr val="000000"/>
                </a:solidFill>
                <a:latin typeface="Times New Roman" panose="02020603050405020304" pitchFamily="18" charset="0"/>
                <a:cs typeface="Times New Roman" panose="02020603050405020304" pitchFamily="18" charset="0"/>
              </a:rPr>
              <a:t>-puts file pointer at specific place in file. Read or write from that position on</a:t>
            </a:r>
          </a:p>
          <a:p>
            <a:pPr algn="l" fontAlgn="base">
              <a:spcAft>
                <a:spcPct val="0"/>
              </a:spcAft>
              <a:buClr>
                <a:srgbClr val="3333CC"/>
              </a:buClr>
            </a:pPr>
            <a:r>
              <a:rPr lang="en-US" altLang="en-US" b="1" dirty="0">
                <a:solidFill>
                  <a:srgbClr val="000000"/>
                </a:solidFill>
                <a:latin typeface="Times New Roman" panose="02020603050405020304" pitchFamily="18" charset="0"/>
                <a:cs typeface="Times New Roman" panose="02020603050405020304" pitchFamily="18" charset="0"/>
              </a:rPr>
              <a:t>Get Attributes-e</a:t>
            </a:r>
            <a:r>
              <a:rPr lang="en-US" altLang="en-US" dirty="0">
                <a:solidFill>
                  <a:srgbClr val="000000"/>
                </a:solidFill>
                <a:latin typeface="Times New Roman" panose="02020603050405020304" pitchFamily="18" charset="0"/>
                <a:cs typeface="Times New Roman" panose="02020603050405020304" pitchFamily="18" charset="0"/>
              </a:rPr>
              <a:t>.g. make needs most recent modification times to arrange for group compilation</a:t>
            </a:r>
          </a:p>
          <a:p>
            <a:pPr algn="l" fontAlgn="base">
              <a:spcAft>
                <a:spcPct val="0"/>
              </a:spcAft>
              <a:buClr>
                <a:srgbClr val="3333CC"/>
              </a:buClr>
            </a:pPr>
            <a:r>
              <a:rPr lang="en-US" altLang="en-US" b="1" dirty="0">
                <a:solidFill>
                  <a:srgbClr val="000000"/>
                </a:solidFill>
                <a:latin typeface="Times New Roman" panose="02020603050405020304" pitchFamily="18" charset="0"/>
                <a:cs typeface="Times New Roman" panose="02020603050405020304" pitchFamily="18" charset="0"/>
              </a:rPr>
              <a:t>Set Attributes-e</a:t>
            </a:r>
            <a:r>
              <a:rPr lang="en-US" altLang="en-US" dirty="0">
                <a:solidFill>
                  <a:srgbClr val="000000"/>
                </a:solidFill>
                <a:latin typeface="Times New Roman" panose="02020603050405020304" pitchFamily="18" charset="0"/>
                <a:cs typeface="Times New Roman" panose="02020603050405020304" pitchFamily="18" charset="0"/>
              </a:rPr>
              <a:t>.g. protection attributes</a:t>
            </a:r>
          </a:p>
          <a:p>
            <a:pPr algn="l" fontAlgn="base">
              <a:spcAft>
                <a:spcPct val="0"/>
              </a:spcAft>
              <a:buClr>
                <a:srgbClr val="3333CC"/>
              </a:buClr>
            </a:pPr>
            <a:r>
              <a:rPr lang="en-US" altLang="en-US" b="1" dirty="0">
                <a:solidFill>
                  <a:srgbClr val="000000"/>
                </a:solidFill>
                <a:latin typeface="Times New Roman" panose="02020603050405020304" pitchFamily="18" charset="0"/>
                <a:cs typeface="Times New Roman" panose="02020603050405020304" pitchFamily="18" charset="0"/>
              </a:rPr>
              <a:t>Rename</a:t>
            </a:r>
          </a:p>
        </p:txBody>
      </p:sp>
    </p:spTree>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B8F0734A-BB42-494C-9E4E-AE6E69A7998C}"/>
              </a:ext>
            </a:extLst>
          </p:cNvPr>
          <p:cNvSpPr>
            <a:spLocks noChangeArrowheads="1"/>
          </p:cNvSpPr>
          <p:nvPr/>
        </p:nvSpPr>
        <p:spPr bwMode="auto">
          <a:xfrm>
            <a:off x="2151064" y="1228726"/>
            <a:ext cx="8516937"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
                <a:srgbClr val="3333CC"/>
              </a:buClr>
            </a:pPr>
            <a:endParaRPr lang="en-US" altLang="en-US" sz="2800">
              <a:solidFill>
                <a:srgbClr val="000000"/>
              </a:solidFill>
            </a:endParaRPr>
          </a:p>
        </p:txBody>
      </p:sp>
      <p:sp>
        <p:nvSpPr>
          <p:cNvPr id="22531" name="Rectangle 3">
            <a:extLst>
              <a:ext uri="{FF2B5EF4-FFF2-40B4-BE49-F238E27FC236}">
                <a16:creationId xmlns:a16="http://schemas.microsoft.com/office/drawing/2014/main" id="{8781F76C-DA05-4252-99A1-35E9834C3779}"/>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How can system calls be used?</a:t>
            </a:r>
          </a:p>
          <a:p>
            <a:pPr fontAlgn="base">
              <a:spcBef>
                <a:spcPct val="0"/>
              </a:spcBef>
              <a:spcAft>
                <a:spcPct val="0"/>
              </a:spcAft>
              <a:buClrTx/>
              <a:buNone/>
            </a:pPr>
            <a:r>
              <a:rPr lang="en-US" altLang="en-US" sz="3600">
                <a:solidFill>
                  <a:srgbClr val="FF0000"/>
                </a:solidFill>
              </a:rPr>
              <a:t>An example-copyfile abc xyz</a:t>
            </a:r>
          </a:p>
        </p:txBody>
      </p:sp>
      <p:sp>
        <p:nvSpPr>
          <p:cNvPr id="22532" name="Rectangle 4">
            <a:extLst>
              <a:ext uri="{FF2B5EF4-FFF2-40B4-BE49-F238E27FC236}">
                <a16:creationId xmlns:a16="http://schemas.microsoft.com/office/drawing/2014/main" id="{15DF663B-B72F-4E67-9907-CA30C0198399}"/>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1200">
                <a:solidFill>
                  <a:srgbClr val="898989"/>
                </a:solidFill>
                <a:latin typeface="Times New Roman" panose="02020603050405020304" pitchFamily="18" charset="0"/>
              </a:rPr>
              <a:t>Tanenbaum, Modern Operating Systems 3 e, (c) 2008 Prentice-Hall, Inc. All rights reserved. 0-13-</a:t>
            </a:r>
            <a:r>
              <a:rPr lang="en-US" altLang="en-US" sz="1200" b="1">
                <a:solidFill>
                  <a:srgbClr val="898989"/>
                </a:solidFill>
                <a:latin typeface="Times New Roman" panose="02020603050405020304" pitchFamily="18" charset="0"/>
              </a:rPr>
              <a:t>6006639</a:t>
            </a:r>
          </a:p>
        </p:txBody>
      </p:sp>
      <p:sp>
        <p:nvSpPr>
          <p:cNvPr id="22533" name="Rectangle 5">
            <a:extLst>
              <a:ext uri="{FF2B5EF4-FFF2-40B4-BE49-F238E27FC236}">
                <a16:creationId xmlns:a16="http://schemas.microsoft.com/office/drawing/2014/main" id="{461169B5-A173-46F0-80E3-ADC725FDB282}"/>
              </a:ext>
            </a:extLst>
          </p:cNvPr>
          <p:cNvSpPr>
            <a:spLocks noChangeArrowheads="1"/>
          </p:cNvSpPr>
          <p:nvPr/>
        </p:nvSpPr>
        <p:spPr bwMode="auto">
          <a:xfrm>
            <a:off x="2032000" y="2020889"/>
            <a:ext cx="7448550"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Copies file </a:t>
            </a:r>
            <a:r>
              <a:rPr lang="en-US" altLang="en-US" dirty="0" err="1">
                <a:solidFill>
                  <a:srgbClr val="000000"/>
                </a:solidFill>
                <a:latin typeface="Times New Roman" panose="02020603050405020304" pitchFamily="18" charset="0"/>
                <a:cs typeface="Times New Roman" panose="02020603050405020304" pitchFamily="18" charset="0"/>
              </a:rPr>
              <a:t>abc</a:t>
            </a:r>
            <a:r>
              <a:rPr lang="en-US" altLang="en-US" dirty="0">
                <a:solidFill>
                  <a:srgbClr val="000000"/>
                </a:solidFill>
                <a:latin typeface="Times New Roman" panose="02020603050405020304" pitchFamily="18" charset="0"/>
                <a:cs typeface="Times New Roman" panose="02020603050405020304" pitchFamily="18" charset="0"/>
              </a:rPr>
              <a:t> to </a:t>
            </a:r>
            <a:r>
              <a:rPr lang="en-US" altLang="en-US" dirty="0" err="1">
                <a:solidFill>
                  <a:srgbClr val="000000"/>
                </a:solidFill>
                <a:latin typeface="Times New Roman" panose="02020603050405020304" pitchFamily="18" charset="0"/>
                <a:cs typeface="Times New Roman" panose="02020603050405020304" pitchFamily="18" charset="0"/>
              </a:rPr>
              <a:t>xyz</a:t>
            </a:r>
            <a:endParaRPr lang="en-US" altLang="en-US" dirty="0">
              <a:solidFill>
                <a:srgbClr val="000000"/>
              </a:solidFill>
              <a:latin typeface="Times New Roman" panose="02020603050405020304" pitchFamily="18" charset="0"/>
              <a:cs typeface="Times New Roman" panose="02020603050405020304" pitchFamily="18" charset="0"/>
            </a:endParaRP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If </a:t>
            </a:r>
            <a:r>
              <a:rPr lang="en-US" altLang="en-US" dirty="0" err="1">
                <a:solidFill>
                  <a:srgbClr val="000000"/>
                </a:solidFill>
                <a:latin typeface="Times New Roman" panose="02020603050405020304" pitchFamily="18" charset="0"/>
                <a:cs typeface="Times New Roman" panose="02020603050405020304" pitchFamily="18" charset="0"/>
              </a:rPr>
              <a:t>xyz</a:t>
            </a:r>
            <a:r>
              <a:rPr lang="en-US" altLang="en-US" dirty="0">
                <a:solidFill>
                  <a:srgbClr val="000000"/>
                </a:solidFill>
                <a:latin typeface="Times New Roman" panose="02020603050405020304" pitchFamily="18" charset="0"/>
                <a:cs typeface="Times New Roman" panose="02020603050405020304" pitchFamily="18" charset="0"/>
              </a:rPr>
              <a:t> exists it is over-written</a:t>
            </a: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If it does not exist, it is created</a:t>
            </a: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Uses system calls (read, write)</a:t>
            </a: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Reads and writes in 4K chunks</a:t>
            </a: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Read (system call)  into a buffer</a:t>
            </a: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Write (system call) from buffer to output file </a:t>
            </a: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9CAF7C-76FC-4431-BF04-5097E1B126D6}"/>
              </a:ext>
            </a:extLst>
          </p:cNvPr>
          <p:cNvSpPr txBox="1"/>
          <p:nvPr/>
        </p:nvSpPr>
        <p:spPr>
          <a:xfrm>
            <a:off x="728132" y="737275"/>
            <a:ext cx="9762067"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Source Sans 3"/>
                <a:ea typeface="+mn-ea"/>
                <a:cs typeface="+mn-cs"/>
              </a:rPr>
              <a:t>Disk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Helvetica Neue"/>
              <a:ea typeface="+mn-ea"/>
              <a:cs typeface="+mn-cs"/>
            </a:endParaRPr>
          </a:p>
        </p:txBody>
      </p:sp>
      <p:sp>
        <p:nvSpPr>
          <p:cNvPr id="4" name="TextBox 3">
            <a:extLst>
              <a:ext uri="{FF2B5EF4-FFF2-40B4-BE49-F238E27FC236}">
                <a16:creationId xmlns:a16="http://schemas.microsoft.com/office/drawing/2014/main" id="{8F7FFE46-667B-4356-8354-A03CF50AA347}"/>
              </a:ext>
            </a:extLst>
          </p:cNvPr>
          <p:cNvSpPr txBox="1"/>
          <p:nvPr/>
        </p:nvSpPr>
        <p:spPr>
          <a:xfrm>
            <a:off x="1117601" y="1674674"/>
            <a:ext cx="9203266"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74151"/>
                </a:solidFill>
                <a:effectLst/>
                <a:uLnTx/>
                <a:uFillTx/>
                <a:latin typeface="Times New Roman" panose="02020603050405020304" pitchFamily="18" charset="0"/>
                <a:cs typeface="Times New Roman" panose="02020603050405020304" pitchFamily="18" charset="0"/>
              </a:rPr>
              <a:t>Assume we have a hard disk with the following characteristics: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74151"/>
                </a:solidFill>
                <a:effectLst/>
                <a:uLnTx/>
                <a:uFillTx/>
                <a:latin typeface="Times New Roman" panose="02020603050405020304" pitchFamily="18" charset="0"/>
                <a:cs typeface="Times New Roman" panose="02020603050405020304" pitchFamily="18" charset="0"/>
              </a:rPr>
              <a:t>Number of platters: 2</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74151"/>
                </a:solidFill>
                <a:effectLst/>
                <a:uLnTx/>
                <a:uFillTx/>
                <a:latin typeface="Times New Roman" panose="02020603050405020304" pitchFamily="18" charset="0"/>
                <a:cs typeface="Times New Roman" panose="02020603050405020304" pitchFamily="18" charset="0"/>
              </a:rPr>
              <a:t>Number of surfaces per platter: 2 (upper and lower)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74151"/>
                </a:solidFill>
                <a:effectLst/>
                <a:uLnTx/>
                <a:uFillTx/>
                <a:latin typeface="Times New Roman" panose="02020603050405020304" pitchFamily="18" charset="0"/>
                <a:cs typeface="Times New Roman" panose="02020603050405020304" pitchFamily="18" charset="0"/>
              </a:rPr>
              <a:t>Number of tracks per surface: 200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74151"/>
                </a:solidFill>
                <a:effectLst/>
                <a:uLnTx/>
                <a:uFillTx/>
                <a:latin typeface="Times New Roman" panose="02020603050405020304" pitchFamily="18" charset="0"/>
                <a:cs typeface="Times New Roman" panose="02020603050405020304" pitchFamily="18" charset="0"/>
              </a:rPr>
              <a:t>Number of sectors per track: 50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74151"/>
                </a:solidFill>
                <a:effectLst/>
                <a:uLnTx/>
                <a:uFillTx/>
                <a:latin typeface="Times New Roman" panose="02020603050405020304" pitchFamily="18" charset="0"/>
                <a:cs typeface="Times New Roman" panose="02020603050405020304" pitchFamily="18" charset="0"/>
              </a:rPr>
              <a:t>Size of each sector: 512 bytes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374151"/>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74151"/>
                </a:solidFill>
                <a:effectLst/>
                <a:uLnTx/>
                <a:uFillTx/>
                <a:latin typeface="Times New Roman" panose="02020603050405020304" pitchFamily="18" charset="0"/>
                <a:cs typeface="Times New Roman" panose="02020603050405020304" pitchFamily="18" charset="0"/>
              </a:rPr>
              <a:t>Find the disk size in terms of KB, MB, and GB?</a:t>
            </a:r>
          </a:p>
        </p:txBody>
      </p:sp>
    </p:spTree>
    <p:extLst>
      <p:ext uri="{BB962C8B-B14F-4D97-AF65-F5344CB8AC3E}">
        <p14:creationId xmlns:p14="http://schemas.microsoft.com/office/powerpoint/2010/main" val="5182959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37C55308-24E1-4973-93DD-7A0BA8881B8D}"/>
              </a:ext>
            </a:extLst>
          </p:cNvPr>
          <p:cNvSpPr>
            <a:spLocks noChangeArrowheads="1"/>
          </p:cNvSpPr>
          <p:nvPr/>
        </p:nvSpPr>
        <p:spPr bwMode="auto">
          <a:xfrm>
            <a:off x="1524000" y="6045200"/>
            <a:ext cx="9144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Aft>
                <a:spcPct val="0"/>
              </a:spcAft>
              <a:buClrTx/>
              <a:buNone/>
            </a:pPr>
            <a:r>
              <a:rPr lang="en-US" altLang="en-US">
                <a:solidFill>
                  <a:srgbClr val="000000"/>
                </a:solidFill>
              </a:rPr>
              <a:t>Figure 4-5. A simple program to copy a file.</a:t>
            </a:r>
          </a:p>
        </p:txBody>
      </p:sp>
      <p:sp>
        <p:nvSpPr>
          <p:cNvPr id="23555" name="Rectangle 1027">
            <a:extLst>
              <a:ext uri="{FF2B5EF4-FFF2-40B4-BE49-F238E27FC236}">
                <a16:creationId xmlns:a16="http://schemas.microsoft.com/office/drawing/2014/main" id="{906D404B-F643-4EF5-9E20-0C1FE380B046}"/>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400">
                <a:solidFill>
                  <a:srgbClr val="FF0000"/>
                </a:solidFill>
              </a:rPr>
              <a:t>Copyfile abc xyz</a:t>
            </a:r>
          </a:p>
        </p:txBody>
      </p:sp>
      <p:sp>
        <p:nvSpPr>
          <p:cNvPr id="23556" name="Rectangle 1028">
            <a:extLst>
              <a:ext uri="{FF2B5EF4-FFF2-40B4-BE49-F238E27FC236}">
                <a16:creationId xmlns:a16="http://schemas.microsoft.com/office/drawing/2014/main" id="{281A8805-513B-4853-9D05-B56256CB26C3}"/>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endParaRPr lang="en-US" altLang="en-US" sz="1200" b="1" dirty="0">
              <a:solidFill>
                <a:srgbClr val="898989"/>
              </a:solidFill>
              <a:latin typeface="Times New Roman" panose="02020603050405020304" pitchFamily="18" charset="0"/>
            </a:endParaRPr>
          </a:p>
        </p:txBody>
      </p:sp>
      <p:pic>
        <p:nvPicPr>
          <p:cNvPr id="23557" name="Picture 1029">
            <a:extLst>
              <a:ext uri="{FF2B5EF4-FFF2-40B4-BE49-F238E27FC236}">
                <a16:creationId xmlns:a16="http://schemas.microsoft.com/office/drawing/2014/main" id="{B431577D-830D-4C90-AF7E-2E38422F9D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8043" y="1047221"/>
            <a:ext cx="6634163" cy="542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Rectangle 1030">
            <a:extLst>
              <a:ext uri="{FF2B5EF4-FFF2-40B4-BE49-F238E27FC236}">
                <a16:creationId xmlns:a16="http://schemas.microsoft.com/office/drawing/2014/main" id="{235338F3-8B7C-4C47-ADA3-64BA9BE720A8}"/>
              </a:ext>
            </a:extLst>
          </p:cNvPr>
          <p:cNvSpPr>
            <a:spLocks noChangeArrowheads="1"/>
          </p:cNvSpPr>
          <p:nvPr/>
        </p:nvSpPr>
        <p:spPr bwMode="auto">
          <a:xfrm>
            <a:off x="3530600" y="5513389"/>
            <a:ext cx="76358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200">
                <a:solidFill>
                  <a:srgbClr val="000000"/>
                </a:solidFill>
                <a:latin typeface="Times New Roman" panose="02020603050405020304" pitchFamily="18" charset="0"/>
              </a:rPr>
              <a:t>. . .</a:t>
            </a:r>
          </a:p>
        </p:txBody>
      </p:sp>
    </p:spTree>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C3D0AAD8-910F-49A7-836F-0656FE062605}"/>
              </a:ext>
            </a:extLst>
          </p:cNvPr>
          <p:cNvSpPr>
            <a:spLocks noChangeArrowheads="1"/>
          </p:cNvSpPr>
          <p:nvPr/>
        </p:nvSpPr>
        <p:spPr bwMode="auto">
          <a:xfrm>
            <a:off x="1524000" y="571500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Aft>
                <a:spcPct val="0"/>
              </a:spcAft>
              <a:buClrTx/>
              <a:buNone/>
            </a:pPr>
            <a:r>
              <a:rPr lang="en-US" altLang="en-US">
                <a:solidFill>
                  <a:srgbClr val="000000"/>
                </a:solidFill>
              </a:rPr>
              <a:t>.</a:t>
            </a:r>
          </a:p>
        </p:txBody>
      </p:sp>
      <p:sp>
        <p:nvSpPr>
          <p:cNvPr id="24579" name="Rectangle 3">
            <a:extLst>
              <a:ext uri="{FF2B5EF4-FFF2-40B4-BE49-F238E27FC236}">
                <a16:creationId xmlns:a16="http://schemas.microsoft.com/office/drawing/2014/main" id="{5D575F46-2926-4F82-B21E-E41284666E26}"/>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400">
                <a:solidFill>
                  <a:srgbClr val="FF0000"/>
                </a:solidFill>
              </a:rPr>
              <a:t>Copyfile abc xyz (2)</a:t>
            </a:r>
          </a:p>
        </p:txBody>
      </p:sp>
      <p:sp>
        <p:nvSpPr>
          <p:cNvPr id="24580" name="Rectangle 4">
            <a:extLst>
              <a:ext uri="{FF2B5EF4-FFF2-40B4-BE49-F238E27FC236}">
                <a16:creationId xmlns:a16="http://schemas.microsoft.com/office/drawing/2014/main" id="{CE7829B2-70FF-4AC8-8F38-B01A93E852EA}"/>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endParaRPr lang="en-US" altLang="en-US" sz="1200" b="1" dirty="0">
              <a:solidFill>
                <a:srgbClr val="898989"/>
              </a:solidFill>
              <a:latin typeface="Times New Roman" panose="02020603050405020304" pitchFamily="18" charset="0"/>
            </a:endParaRPr>
          </a:p>
        </p:txBody>
      </p:sp>
      <p:graphicFrame>
        <p:nvGraphicFramePr>
          <p:cNvPr id="24581" name="Object 2">
            <a:extLst>
              <a:ext uri="{FF2B5EF4-FFF2-40B4-BE49-F238E27FC236}">
                <a16:creationId xmlns:a16="http://schemas.microsoft.com/office/drawing/2014/main" id="{FF9BD251-27B2-48CD-BBCF-75985CA638B2}"/>
              </a:ext>
            </a:extLst>
          </p:cNvPr>
          <p:cNvGraphicFramePr>
            <a:graphicFrameLocks noChangeAspect="1"/>
          </p:cNvGraphicFramePr>
          <p:nvPr/>
        </p:nvGraphicFramePr>
        <p:xfrm>
          <a:off x="2800351" y="1690689"/>
          <a:ext cx="7059613" cy="3209925"/>
        </p:xfrm>
        <a:graphic>
          <a:graphicData uri="http://schemas.openxmlformats.org/presentationml/2006/ole">
            <mc:AlternateContent xmlns:mc="http://schemas.openxmlformats.org/markup-compatibility/2006">
              <mc:Choice xmlns:v="urn:schemas-microsoft-com:vml" Requires="v">
                <p:oleObj spid="_x0000_s1074" name="Image" r:id="rId4" imgW="19959995" imgH="9072920" progId="Photoshop.Image.9">
                  <p:embed/>
                </p:oleObj>
              </mc:Choice>
              <mc:Fallback>
                <p:oleObj name="Image" r:id="rId4" imgW="19959995" imgH="9072920" progId="Photoshop.Image.9">
                  <p:embed/>
                  <p:pic>
                    <p:nvPicPr>
                      <p:cNvPr id="24581" name="Object 2">
                        <a:extLst>
                          <a:ext uri="{FF2B5EF4-FFF2-40B4-BE49-F238E27FC236}">
                            <a16:creationId xmlns:a16="http://schemas.microsoft.com/office/drawing/2014/main" id="{FF9BD251-27B2-48CD-BBCF-75985CA638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0351" y="1690689"/>
                        <a:ext cx="7059613"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1CCAD2D2-92C4-4ED8-BD3F-00435A0E6680}"/>
              </a:ext>
            </a:extLst>
          </p:cNvPr>
          <p:cNvSpPr>
            <a:spLocks noChangeArrowheads="1"/>
          </p:cNvSpPr>
          <p:nvPr/>
        </p:nvSpPr>
        <p:spPr bwMode="auto">
          <a:xfrm>
            <a:off x="1524000" y="3895725"/>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Aft>
                <a:spcPct val="0"/>
              </a:spcAft>
              <a:buClrTx/>
              <a:buNone/>
            </a:pPr>
            <a:r>
              <a:rPr lang="en-US" altLang="en-US" dirty="0">
                <a:solidFill>
                  <a:srgbClr val="000000"/>
                </a:solidFill>
                <a:latin typeface="Times New Roman" panose="02020603050405020304" pitchFamily="18" charset="0"/>
                <a:cs typeface="Times New Roman" panose="02020603050405020304" pitchFamily="18" charset="0"/>
              </a:rPr>
              <a:t>A single-level directory system containing four files.</a:t>
            </a:r>
          </a:p>
          <a:p>
            <a:pPr fontAlgn="base">
              <a:spcAft>
                <a:spcPct val="0"/>
              </a:spcAft>
              <a:buClrTx/>
              <a:buNone/>
            </a:pPr>
            <a:r>
              <a:rPr lang="en-US" altLang="en-US" dirty="0">
                <a:solidFill>
                  <a:srgbClr val="000000"/>
                </a:solidFill>
                <a:latin typeface="Times New Roman" panose="02020603050405020304" pitchFamily="18" charset="0"/>
                <a:cs typeface="Times New Roman" panose="02020603050405020304" pitchFamily="18" charset="0"/>
              </a:rPr>
              <a:t>The advantages of this scheme are its simplicity and the ability to locate files quickly—there is only one place to look</a:t>
            </a:r>
          </a:p>
        </p:txBody>
      </p:sp>
      <p:sp>
        <p:nvSpPr>
          <p:cNvPr id="26627" name="Rectangle 3">
            <a:extLst>
              <a:ext uri="{FF2B5EF4-FFF2-40B4-BE49-F238E27FC236}">
                <a16:creationId xmlns:a16="http://schemas.microsoft.com/office/drawing/2014/main" id="{EEE729D5-E2EA-4768-B37E-14069E41C320}"/>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Single Level Directory Systems </a:t>
            </a:r>
          </a:p>
        </p:txBody>
      </p:sp>
      <p:sp>
        <p:nvSpPr>
          <p:cNvPr id="26628" name="Rectangle 4">
            <a:extLst>
              <a:ext uri="{FF2B5EF4-FFF2-40B4-BE49-F238E27FC236}">
                <a16:creationId xmlns:a16="http://schemas.microsoft.com/office/drawing/2014/main" id="{B2E1B4DD-D632-46A1-894D-7A0B35274227}"/>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endParaRPr lang="en-US" altLang="en-US" sz="1200" b="1" dirty="0">
              <a:solidFill>
                <a:srgbClr val="898989"/>
              </a:solidFill>
              <a:latin typeface="Times New Roman" panose="02020603050405020304" pitchFamily="18" charset="0"/>
            </a:endParaRPr>
          </a:p>
        </p:txBody>
      </p:sp>
      <p:pic>
        <p:nvPicPr>
          <p:cNvPr id="26629" name="Picture 6" descr="D:\b\b4\IBM\04-06.jpg">
            <a:extLst>
              <a:ext uri="{FF2B5EF4-FFF2-40B4-BE49-F238E27FC236}">
                <a16:creationId xmlns:a16="http://schemas.microsoft.com/office/drawing/2014/main" id="{E4A516BB-9133-4005-8C79-46DB7CFD7C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979" y="1189037"/>
            <a:ext cx="421005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D8B7E44E-6E66-4F83-B3DC-85DB86782BB7}"/>
              </a:ext>
            </a:extLst>
          </p:cNvPr>
          <p:cNvSpPr/>
          <p:nvPr/>
        </p:nvSpPr>
        <p:spPr>
          <a:xfrm>
            <a:off x="558800" y="1734532"/>
            <a:ext cx="6096000" cy="523220"/>
          </a:xfrm>
          <a:prstGeom prst="rect">
            <a:avLst/>
          </a:prstGeom>
        </p:spPr>
        <p:txBody>
          <a:bodyPr>
            <a:spAutoFit/>
          </a:bodyPr>
          <a:lstStyle/>
          <a:p>
            <a:pPr lvl="0" fontAlgn="base">
              <a:spcBef>
                <a:spcPct val="0"/>
              </a:spcBef>
              <a:spcAft>
                <a:spcPct val="0"/>
              </a:spcAft>
            </a:pPr>
            <a:r>
              <a:rPr lang="en-US" altLang="en-US" sz="1400" dirty="0">
                <a:solidFill>
                  <a:srgbClr val="000000"/>
                </a:solidFill>
                <a:latin typeface="Times New Roman" panose="02020603050405020304" pitchFamily="18" charset="0"/>
                <a:cs typeface="Times New Roman" panose="02020603050405020304" pitchFamily="18" charset="0"/>
              </a:rPr>
              <a:t>Files which are used to organize a collection of files</a:t>
            </a:r>
          </a:p>
          <a:p>
            <a:pPr lvl="1" fontAlgn="base">
              <a:spcBef>
                <a:spcPct val="0"/>
              </a:spcBef>
              <a:spcAft>
                <a:spcPct val="0"/>
              </a:spcAft>
              <a:buFont typeface="Arial" panose="020B0604020202020204" pitchFamily="34" charset="0"/>
              <a:buChar char="•"/>
            </a:pPr>
            <a:r>
              <a:rPr lang="en-US" altLang="en-US" sz="1400" dirty="0">
                <a:solidFill>
                  <a:srgbClr val="000000"/>
                </a:solidFill>
                <a:latin typeface="Times New Roman" panose="02020603050405020304" pitchFamily="18" charset="0"/>
                <a:cs typeface="Times New Roman" panose="02020603050405020304" pitchFamily="18" charset="0"/>
              </a:rPr>
              <a:t>Also called folders</a:t>
            </a:r>
          </a:p>
        </p:txBody>
      </p:sp>
    </p:spTree>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64D23C03-57F7-4533-B577-485A6E34D004}"/>
              </a:ext>
            </a:extLst>
          </p:cNvPr>
          <p:cNvSpPr>
            <a:spLocks noChangeArrowheads="1"/>
          </p:cNvSpPr>
          <p:nvPr/>
        </p:nvSpPr>
        <p:spPr bwMode="auto">
          <a:xfrm>
            <a:off x="1524000" y="571500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Aft>
                <a:spcPct val="0"/>
              </a:spcAft>
              <a:buClrTx/>
              <a:buNone/>
            </a:pPr>
            <a:endParaRPr lang="en-US" altLang="en-US">
              <a:solidFill>
                <a:srgbClr val="000000"/>
              </a:solidFill>
            </a:endParaRPr>
          </a:p>
        </p:txBody>
      </p:sp>
      <p:sp>
        <p:nvSpPr>
          <p:cNvPr id="27651" name="Rectangle 3">
            <a:extLst>
              <a:ext uri="{FF2B5EF4-FFF2-40B4-BE49-F238E27FC236}">
                <a16:creationId xmlns:a16="http://schemas.microsoft.com/office/drawing/2014/main" id="{D447CB7D-3F00-438E-B3F7-9CBD1EAC48A3}"/>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Hierarchical Directory Systems </a:t>
            </a:r>
          </a:p>
        </p:txBody>
      </p:sp>
      <p:sp>
        <p:nvSpPr>
          <p:cNvPr id="27652" name="Rectangle 4">
            <a:extLst>
              <a:ext uri="{FF2B5EF4-FFF2-40B4-BE49-F238E27FC236}">
                <a16:creationId xmlns:a16="http://schemas.microsoft.com/office/drawing/2014/main" id="{4BEBA4E6-E6C7-47EC-BC1D-3E76415B2E88}"/>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endParaRPr lang="en-US" altLang="en-US" sz="1200" b="1" dirty="0">
              <a:solidFill>
                <a:srgbClr val="898989"/>
              </a:solidFill>
              <a:latin typeface="Times New Roman" panose="02020603050405020304" pitchFamily="18" charset="0"/>
            </a:endParaRPr>
          </a:p>
        </p:txBody>
      </p:sp>
      <p:pic>
        <p:nvPicPr>
          <p:cNvPr id="27653" name="Picture 6" descr="D:\b\b4\IBM\04-07.jpg">
            <a:extLst>
              <a:ext uri="{FF2B5EF4-FFF2-40B4-BE49-F238E27FC236}">
                <a16:creationId xmlns:a16="http://schemas.microsoft.com/office/drawing/2014/main" id="{A691CCFE-B5AC-4DD2-9DFD-A48331EDDA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7050" y="1309689"/>
            <a:ext cx="3652838" cy="351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TextBox 1">
            <a:extLst>
              <a:ext uri="{FF2B5EF4-FFF2-40B4-BE49-F238E27FC236}">
                <a16:creationId xmlns:a16="http://schemas.microsoft.com/office/drawing/2014/main" id="{0D6BE399-272C-49E8-9386-37B468EF38D3}"/>
              </a:ext>
            </a:extLst>
          </p:cNvPr>
          <p:cNvSpPr txBox="1">
            <a:spLocks noChangeArrowheads="1"/>
          </p:cNvSpPr>
          <p:nvPr/>
        </p:nvSpPr>
        <p:spPr bwMode="auto">
          <a:xfrm>
            <a:off x="5710239" y="1296989"/>
            <a:ext cx="4841875"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anose="02020603050405020304" pitchFamily="18" charset="0"/>
                <a:ea typeface="ＭＳ Ｐゴシック" panose="020B0600070205080204" pitchFamily="34" charset="-128"/>
              </a:defRPr>
            </a:lvl1pPr>
            <a:lvl2pPr marL="742950" indent="-285750">
              <a:defRPr sz="3200">
                <a:solidFill>
                  <a:schemeClr val="tx1"/>
                </a:solidFill>
                <a:latin typeface="Times New Roman" panose="02020603050405020304" pitchFamily="18" charset="0"/>
                <a:ea typeface="ＭＳ Ｐゴシック" panose="020B0600070205080204" pitchFamily="34" charset="-128"/>
              </a:defRPr>
            </a:lvl2pPr>
            <a:lvl3pPr marL="1143000" indent="-228600">
              <a:defRPr sz="3200">
                <a:solidFill>
                  <a:schemeClr val="tx1"/>
                </a:solidFill>
                <a:latin typeface="Times New Roman" panose="02020603050405020304" pitchFamily="18" charset="0"/>
                <a:ea typeface="ＭＳ Ｐゴシック" panose="020B0600070205080204" pitchFamily="34" charset="-128"/>
              </a:defRPr>
            </a:lvl3pPr>
            <a:lvl4pPr marL="1600200" indent="-228600">
              <a:defRPr sz="3200">
                <a:solidFill>
                  <a:schemeClr val="tx1"/>
                </a:solidFill>
                <a:latin typeface="Times New Roman" panose="02020603050405020304" pitchFamily="18" charset="0"/>
                <a:ea typeface="ＭＳ Ｐゴシック" panose="020B0600070205080204" pitchFamily="34" charset="-128"/>
              </a:defRPr>
            </a:lvl4pPr>
            <a:lvl5pPr marL="2057400" indent="-228600">
              <a:defRPr sz="3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spcBef>
                <a:spcPct val="0"/>
              </a:spcBef>
              <a:spcAft>
                <a:spcPct val="0"/>
              </a:spcAft>
            </a:pPr>
            <a:r>
              <a:rPr lang="en-US" altLang="en-US" sz="2000" dirty="0">
                <a:solidFill>
                  <a:srgbClr val="000000"/>
                </a:solidFill>
              </a:rPr>
              <a:t>A professor, for example, might have a</a:t>
            </a:r>
          </a:p>
          <a:p>
            <a:pPr eaLnBrk="0" fontAlgn="base" hangingPunct="0">
              <a:spcBef>
                <a:spcPct val="0"/>
              </a:spcBef>
              <a:spcAft>
                <a:spcPct val="0"/>
              </a:spcAft>
            </a:pPr>
            <a:r>
              <a:rPr lang="en-US" altLang="en-US" sz="2000" dirty="0" err="1">
                <a:solidFill>
                  <a:srgbClr val="000000"/>
                </a:solidFill>
              </a:rPr>
              <a:t>i</a:t>
            </a:r>
            <a:r>
              <a:rPr lang="en-US" altLang="en-US" sz="2000" dirty="0">
                <a:solidFill>
                  <a:srgbClr val="000000"/>
                </a:solidFill>
              </a:rPr>
              <a:t>)collection of files that together form a book that he is writing, </a:t>
            </a:r>
          </a:p>
          <a:p>
            <a:pPr eaLnBrk="0" fontAlgn="base" hangingPunct="0">
              <a:spcBef>
                <a:spcPct val="0"/>
              </a:spcBef>
              <a:spcAft>
                <a:spcPct val="0"/>
              </a:spcAft>
            </a:pPr>
            <a:r>
              <a:rPr lang="en-US" altLang="en-US" sz="2000" dirty="0">
                <a:solidFill>
                  <a:srgbClr val="000000"/>
                </a:solidFill>
              </a:rPr>
              <a:t>ii)a second collection containing student programs submitted for another course, </a:t>
            </a:r>
          </a:p>
          <a:p>
            <a:pPr eaLnBrk="0" fontAlgn="base" hangingPunct="0">
              <a:spcBef>
                <a:spcPct val="0"/>
              </a:spcBef>
              <a:spcAft>
                <a:spcPct val="0"/>
              </a:spcAft>
            </a:pPr>
            <a:r>
              <a:rPr lang="en-US" altLang="en-US" sz="2000" dirty="0">
                <a:solidFill>
                  <a:srgbClr val="000000"/>
                </a:solidFill>
              </a:rPr>
              <a:t>iii)a third group containing the code of an advanced compiler-writing system he is building, </a:t>
            </a:r>
          </a:p>
          <a:p>
            <a:pPr eaLnBrk="0" fontAlgn="base" hangingPunct="0">
              <a:spcBef>
                <a:spcPct val="0"/>
              </a:spcBef>
              <a:spcAft>
                <a:spcPct val="0"/>
              </a:spcAft>
            </a:pPr>
            <a:r>
              <a:rPr lang="en-US" altLang="en-US" sz="2000" dirty="0">
                <a:solidFill>
                  <a:srgbClr val="000000"/>
                </a:solidFill>
              </a:rPr>
              <a:t>iv)a fourth group containing grant proposals, as well as other files for electronic mail, minutes of meetings, papers he is writing, games, and so on</a:t>
            </a:r>
            <a:endParaRPr lang="en-IN" altLang="en-US" sz="2000" dirty="0">
              <a:solidFill>
                <a:srgbClr val="000000"/>
              </a:solidFill>
            </a:endParaRPr>
          </a:p>
        </p:txBody>
      </p:sp>
    </p:spTree>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A14F6270-3F94-441F-954B-3B1ACF19908A}"/>
              </a:ext>
            </a:extLst>
          </p:cNvPr>
          <p:cNvSpPr>
            <a:spLocks noChangeArrowheads="1"/>
          </p:cNvSpPr>
          <p:nvPr/>
        </p:nvSpPr>
        <p:spPr bwMode="auto">
          <a:xfrm>
            <a:off x="2151063" y="1228726"/>
            <a:ext cx="7029450"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Tx/>
              <a:buNone/>
            </a:pPr>
            <a:endParaRPr lang="en-US" altLang="en-US" sz="2800">
              <a:solidFill>
                <a:srgbClr val="000000"/>
              </a:solidFill>
            </a:endParaRPr>
          </a:p>
          <a:p>
            <a:pPr algn="l" fontAlgn="base">
              <a:spcAft>
                <a:spcPct val="0"/>
              </a:spcAft>
              <a:buClrTx/>
              <a:buNone/>
            </a:pPr>
            <a:endParaRPr lang="en-US" altLang="en-US" sz="2800">
              <a:solidFill>
                <a:srgbClr val="000000"/>
              </a:solidFill>
            </a:endParaRPr>
          </a:p>
          <a:p>
            <a:pPr algn="l" fontAlgn="base">
              <a:spcAft>
                <a:spcPct val="0"/>
              </a:spcAft>
              <a:buClrTx/>
              <a:buNone/>
            </a:pPr>
            <a:endParaRPr lang="en-US" altLang="en-US" sz="2800">
              <a:solidFill>
                <a:srgbClr val="000000"/>
              </a:solidFill>
            </a:endParaRPr>
          </a:p>
        </p:txBody>
      </p:sp>
      <p:sp>
        <p:nvSpPr>
          <p:cNvPr id="28675" name="Rectangle 3">
            <a:extLst>
              <a:ext uri="{FF2B5EF4-FFF2-40B4-BE49-F238E27FC236}">
                <a16:creationId xmlns:a16="http://schemas.microsoft.com/office/drawing/2014/main" id="{9F5002FF-D8AA-43AB-B616-A27AF0D0FDC9}"/>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Path names</a:t>
            </a:r>
          </a:p>
        </p:txBody>
      </p:sp>
      <p:sp>
        <p:nvSpPr>
          <p:cNvPr id="28676" name="Rectangle 4">
            <a:extLst>
              <a:ext uri="{FF2B5EF4-FFF2-40B4-BE49-F238E27FC236}">
                <a16:creationId xmlns:a16="http://schemas.microsoft.com/office/drawing/2014/main" id="{B5B4DCDB-DA97-4FC7-A2B5-89A7AF871A66}"/>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endParaRPr lang="en-US" altLang="en-US" sz="1200" b="1" dirty="0">
              <a:solidFill>
                <a:srgbClr val="898989"/>
              </a:solidFill>
              <a:latin typeface="Times New Roman" panose="02020603050405020304" pitchFamily="18" charset="0"/>
            </a:endParaRPr>
          </a:p>
        </p:txBody>
      </p:sp>
      <p:sp>
        <p:nvSpPr>
          <p:cNvPr id="28677" name="Rectangle 5">
            <a:extLst>
              <a:ext uri="{FF2B5EF4-FFF2-40B4-BE49-F238E27FC236}">
                <a16:creationId xmlns:a16="http://schemas.microsoft.com/office/drawing/2014/main" id="{FAAD7BC8-FE9E-487A-B26F-7838CF0D9C82}"/>
              </a:ext>
            </a:extLst>
          </p:cNvPr>
          <p:cNvSpPr>
            <a:spLocks noChangeArrowheads="1"/>
          </p:cNvSpPr>
          <p:nvPr/>
        </p:nvSpPr>
        <p:spPr bwMode="auto">
          <a:xfrm>
            <a:off x="1765301" y="1892301"/>
            <a:ext cx="8469313" cy="312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Absolute   /</a:t>
            </a:r>
            <a:r>
              <a:rPr lang="en-US" altLang="en-US" dirty="0" err="1">
                <a:solidFill>
                  <a:srgbClr val="000000"/>
                </a:solidFill>
                <a:latin typeface="Times New Roman" panose="02020603050405020304" pitchFamily="18" charset="0"/>
                <a:cs typeface="Times New Roman" panose="02020603050405020304" pitchFamily="18" charset="0"/>
              </a:rPr>
              <a:t>usr</a:t>
            </a:r>
            <a:r>
              <a:rPr lang="en-US" altLang="en-US" dirty="0">
                <a:solidFill>
                  <a:srgbClr val="000000"/>
                </a:solidFill>
                <a:latin typeface="Times New Roman" panose="02020603050405020304" pitchFamily="18" charset="0"/>
                <a:cs typeface="Times New Roman" panose="02020603050405020304" pitchFamily="18" charset="0"/>
              </a:rPr>
              <a:t>/carl/cs310/</a:t>
            </a:r>
            <a:r>
              <a:rPr lang="en-US" altLang="en-US" dirty="0" err="1">
                <a:solidFill>
                  <a:srgbClr val="000000"/>
                </a:solidFill>
                <a:latin typeface="Times New Roman" panose="02020603050405020304" pitchFamily="18" charset="0"/>
                <a:cs typeface="Times New Roman" panose="02020603050405020304" pitchFamily="18" charset="0"/>
              </a:rPr>
              <a:t>miderm</a:t>
            </a:r>
            <a:r>
              <a:rPr lang="en-US" altLang="en-US" dirty="0">
                <a:solidFill>
                  <a:srgbClr val="000000"/>
                </a:solidFill>
                <a:latin typeface="Times New Roman" panose="02020603050405020304" pitchFamily="18" charset="0"/>
                <a:cs typeface="Times New Roman" panose="02020603050405020304" pitchFamily="18" charset="0"/>
              </a:rPr>
              <a:t>/answers</a:t>
            </a:r>
          </a:p>
          <a:p>
            <a:pPr algn="l" fontAlgn="base">
              <a:spcAft>
                <a:spcPct val="0"/>
              </a:spcAft>
              <a:buClr>
                <a:srgbClr val="3333CC"/>
              </a:buClr>
            </a:pPr>
            <a:r>
              <a:rPr lang="en-US" altLang="en-US" sz="1600" dirty="0">
                <a:solidFill>
                  <a:srgbClr val="000000"/>
                </a:solidFill>
                <a:latin typeface="Times New Roman" panose="02020603050405020304" pitchFamily="18" charset="0"/>
                <a:cs typeface="Times New Roman" panose="02020603050405020304" pitchFamily="18" charset="0"/>
              </a:rPr>
              <a:t>In the first method, each file is given an absolute path name consisting of the path from the root directory to the file. </a:t>
            </a:r>
          </a:p>
          <a:p>
            <a:pPr algn="l" fontAlgn="base">
              <a:spcAft>
                <a:spcPct val="0"/>
              </a:spcAft>
              <a:buClr>
                <a:srgbClr val="3333CC"/>
              </a:buClr>
            </a:pPr>
            <a:r>
              <a:rPr lang="en-US" altLang="en-US" sz="1600" dirty="0">
                <a:solidFill>
                  <a:srgbClr val="000000"/>
                </a:solidFill>
                <a:latin typeface="Times New Roman" panose="02020603050405020304" pitchFamily="18" charset="0"/>
                <a:cs typeface="Times New Roman" panose="02020603050405020304" pitchFamily="18" charset="0"/>
              </a:rPr>
              <a:t>As an example, the path /</a:t>
            </a:r>
            <a:r>
              <a:rPr lang="en-US" altLang="en-US" sz="1600" dirty="0" err="1">
                <a:solidFill>
                  <a:srgbClr val="000000"/>
                </a:solidFill>
                <a:latin typeface="Times New Roman" panose="02020603050405020304" pitchFamily="18" charset="0"/>
                <a:cs typeface="Times New Roman" panose="02020603050405020304" pitchFamily="18" charset="0"/>
              </a:rPr>
              <a:t>usr</a:t>
            </a:r>
            <a:r>
              <a:rPr lang="en-US" altLang="en-US" sz="1600" dirty="0">
                <a:solidFill>
                  <a:srgbClr val="000000"/>
                </a:solidFill>
                <a:latin typeface="Times New Roman" panose="02020603050405020304" pitchFamily="18" charset="0"/>
                <a:cs typeface="Times New Roman" panose="02020603050405020304" pitchFamily="18" charset="0"/>
              </a:rPr>
              <a:t>/</a:t>
            </a:r>
            <a:r>
              <a:rPr lang="en-US" altLang="en-US" sz="1600" dirty="0" err="1">
                <a:solidFill>
                  <a:srgbClr val="000000"/>
                </a:solidFill>
                <a:latin typeface="Times New Roman" panose="02020603050405020304" pitchFamily="18" charset="0"/>
                <a:cs typeface="Times New Roman" panose="02020603050405020304" pitchFamily="18" charset="0"/>
              </a:rPr>
              <a:t>ast</a:t>
            </a:r>
            <a:r>
              <a:rPr lang="en-US" altLang="en-US" sz="1600" dirty="0">
                <a:solidFill>
                  <a:srgbClr val="000000"/>
                </a:solidFill>
                <a:latin typeface="Times New Roman" panose="02020603050405020304" pitchFamily="18" charset="0"/>
                <a:cs typeface="Times New Roman" panose="02020603050405020304" pitchFamily="18" charset="0"/>
              </a:rPr>
              <a:t>/mailbox means that the root directory contains a subdirectory </a:t>
            </a:r>
            <a:r>
              <a:rPr lang="en-US" altLang="en-US" sz="1600" dirty="0" err="1">
                <a:solidFill>
                  <a:srgbClr val="000000"/>
                </a:solidFill>
                <a:latin typeface="Times New Roman" panose="02020603050405020304" pitchFamily="18" charset="0"/>
                <a:cs typeface="Times New Roman" panose="02020603050405020304" pitchFamily="18" charset="0"/>
              </a:rPr>
              <a:t>usr</a:t>
            </a:r>
            <a:r>
              <a:rPr lang="en-US" altLang="en-US" sz="1600" dirty="0">
                <a:solidFill>
                  <a:srgbClr val="000000"/>
                </a:solidFill>
                <a:latin typeface="Times New Roman" panose="02020603050405020304" pitchFamily="18" charset="0"/>
                <a:cs typeface="Times New Roman" panose="02020603050405020304" pitchFamily="18" charset="0"/>
              </a:rPr>
              <a:t>, which in turn contains a subdirectory </a:t>
            </a:r>
            <a:r>
              <a:rPr lang="en-US" altLang="en-US" sz="1600" dirty="0" err="1">
                <a:solidFill>
                  <a:srgbClr val="000000"/>
                </a:solidFill>
                <a:latin typeface="Times New Roman" panose="02020603050405020304" pitchFamily="18" charset="0"/>
                <a:cs typeface="Times New Roman" panose="02020603050405020304" pitchFamily="18" charset="0"/>
              </a:rPr>
              <a:t>ast</a:t>
            </a:r>
            <a:r>
              <a:rPr lang="en-US" altLang="en-US" sz="1600" dirty="0">
                <a:solidFill>
                  <a:srgbClr val="000000"/>
                </a:solidFill>
                <a:latin typeface="Times New Roman" panose="02020603050405020304" pitchFamily="18" charset="0"/>
                <a:cs typeface="Times New Roman" panose="02020603050405020304" pitchFamily="18" charset="0"/>
              </a:rPr>
              <a:t>, which contains the file mailbox. Absolute path names always start at the root directory and are unique.</a:t>
            </a: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Relative    cs310/midterm/answers</a:t>
            </a: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 Refers to current (working) directory</a:t>
            </a: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 Refers to parent of current directory</a:t>
            </a:r>
          </a:p>
        </p:txBody>
      </p:sp>
    </p:spTree>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27">
            <a:extLst>
              <a:ext uri="{FF2B5EF4-FFF2-40B4-BE49-F238E27FC236}">
                <a16:creationId xmlns:a16="http://schemas.microsoft.com/office/drawing/2014/main" id="{3452FC1D-9F4B-404A-92A2-163DD1C9A041}"/>
              </a:ext>
            </a:extLst>
          </p:cNvPr>
          <p:cNvSpPr>
            <a:spLocks noChangeArrowheads="1"/>
          </p:cNvSpPr>
          <p:nvPr/>
        </p:nvSpPr>
        <p:spPr bwMode="auto">
          <a:xfrm>
            <a:off x="3808413" y="5829300"/>
            <a:ext cx="4773612"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Aft>
                <a:spcPct val="0"/>
              </a:spcAft>
              <a:buClrTx/>
              <a:buNone/>
            </a:pPr>
            <a:r>
              <a:rPr lang="en-US" altLang="en-US">
                <a:solidFill>
                  <a:srgbClr val="000000"/>
                </a:solidFill>
              </a:rPr>
              <a:t> A UNIX directory tree.</a:t>
            </a:r>
          </a:p>
        </p:txBody>
      </p:sp>
      <p:sp>
        <p:nvSpPr>
          <p:cNvPr id="29699" name="Rectangle 1028">
            <a:extLst>
              <a:ext uri="{FF2B5EF4-FFF2-40B4-BE49-F238E27FC236}">
                <a16:creationId xmlns:a16="http://schemas.microsoft.com/office/drawing/2014/main" id="{DAF74182-F674-4634-9A4A-2EFB0BAC1B7D}"/>
              </a:ext>
            </a:extLst>
          </p:cNvPr>
          <p:cNvSpPr>
            <a:spLocks noChangeArrowheads="1"/>
          </p:cNvSpPr>
          <p:nvPr/>
        </p:nvSpPr>
        <p:spPr bwMode="auto">
          <a:xfrm>
            <a:off x="4397376" y="138114"/>
            <a:ext cx="3076575"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Path Names</a:t>
            </a:r>
          </a:p>
        </p:txBody>
      </p:sp>
      <p:sp>
        <p:nvSpPr>
          <p:cNvPr id="29700" name="Rectangle 1029">
            <a:extLst>
              <a:ext uri="{FF2B5EF4-FFF2-40B4-BE49-F238E27FC236}">
                <a16:creationId xmlns:a16="http://schemas.microsoft.com/office/drawing/2014/main" id="{B7FFC10A-9157-4426-AFA4-BD883E481F78}"/>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endParaRPr lang="en-US" altLang="en-US" sz="1200" b="1" dirty="0">
              <a:solidFill>
                <a:srgbClr val="898989"/>
              </a:solidFill>
              <a:latin typeface="Times New Roman" panose="02020603050405020304" pitchFamily="18" charset="0"/>
            </a:endParaRPr>
          </a:p>
        </p:txBody>
      </p:sp>
      <p:pic>
        <p:nvPicPr>
          <p:cNvPr id="29701" name="Picture 1030" descr="D:\b\b4\IBM\04-08.jpg">
            <a:extLst>
              <a:ext uri="{FF2B5EF4-FFF2-40B4-BE49-F238E27FC236}">
                <a16:creationId xmlns:a16="http://schemas.microsoft.com/office/drawing/2014/main" id="{0E0243F8-1CD5-4224-A0AB-0CDF4A63FB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7764" y="1093789"/>
            <a:ext cx="4714875" cy="46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8974D9C4-8538-4238-B4E8-821AD64C95E2}"/>
              </a:ext>
            </a:extLst>
          </p:cNvPr>
          <p:cNvSpPr>
            <a:spLocks noChangeArrowheads="1"/>
          </p:cNvSpPr>
          <p:nvPr/>
        </p:nvSpPr>
        <p:spPr bwMode="auto">
          <a:xfrm>
            <a:off x="2151063" y="1228726"/>
            <a:ext cx="7029450"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Tx/>
              <a:buNone/>
            </a:pPr>
            <a:r>
              <a:rPr lang="en-US" altLang="en-US" sz="2800">
                <a:solidFill>
                  <a:srgbClr val="000000"/>
                </a:solidFill>
              </a:rPr>
              <a:t>Cp ../lib/dictionary . </a:t>
            </a:r>
          </a:p>
          <a:p>
            <a:pPr algn="l" fontAlgn="base">
              <a:spcAft>
                <a:spcPct val="0"/>
              </a:spcAft>
              <a:buClrTx/>
              <a:buNone/>
            </a:pPr>
            <a:endParaRPr lang="en-US" altLang="en-US" sz="2800">
              <a:solidFill>
                <a:srgbClr val="000000"/>
              </a:solidFill>
            </a:endParaRPr>
          </a:p>
          <a:p>
            <a:pPr algn="l" fontAlgn="base">
              <a:spcAft>
                <a:spcPct val="0"/>
              </a:spcAft>
              <a:buClrTx/>
              <a:buNone/>
            </a:pPr>
            <a:endParaRPr lang="en-US" altLang="en-US" sz="2800">
              <a:solidFill>
                <a:srgbClr val="000000"/>
              </a:solidFill>
            </a:endParaRPr>
          </a:p>
          <a:p>
            <a:pPr algn="l" fontAlgn="base">
              <a:spcAft>
                <a:spcPct val="0"/>
              </a:spcAft>
              <a:buClrTx/>
              <a:buNone/>
            </a:pPr>
            <a:endParaRPr lang="en-US" altLang="en-US" sz="2800">
              <a:solidFill>
                <a:srgbClr val="000000"/>
              </a:solidFill>
            </a:endParaRPr>
          </a:p>
        </p:txBody>
      </p:sp>
      <p:sp>
        <p:nvSpPr>
          <p:cNvPr id="30723" name="Rectangle 3">
            <a:extLst>
              <a:ext uri="{FF2B5EF4-FFF2-40B4-BE49-F238E27FC236}">
                <a16:creationId xmlns:a16="http://schemas.microsoft.com/office/drawing/2014/main" id="{96DDD0C0-B383-4098-B80F-789F554ABE72}"/>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Unix cp commands involving dots</a:t>
            </a:r>
          </a:p>
        </p:txBody>
      </p:sp>
      <p:sp>
        <p:nvSpPr>
          <p:cNvPr id="30724" name="Rectangle 4">
            <a:extLst>
              <a:ext uri="{FF2B5EF4-FFF2-40B4-BE49-F238E27FC236}">
                <a16:creationId xmlns:a16="http://schemas.microsoft.com/office/drawing/2014/main" id="{50878054-027A-4BEA-9777-67A25C266A51}"/>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endParaRPr lang="en-US" altLang="en-US" sz="1200" b="1" dirty="0">
              <a:solidFill>
                <a:srgbClr val="898989"/>
              </a:solidFill>
              <a:latin typeface="Times New Roman" panose="02020603050405020304" pitchFamily="18" charset="0"/>
            </a:endParaRPr>
          </a:p>
        </p:txBody>
      </p:sp>
      <p:sp>
        <p:nvSpPr>
          <p:cNvPr id="30725" name="Rectangle 5">
            <a:extLst>
              <a:ext uri="{FF2B5EF4-FFF2-40B4-BE49-F238E27FC236}">
                <a16:creationId xmlns:a16="http://schemas.microsoft.com/office/drawing/2014/main" id="{BC9F4524-9541-40B4-8832-20F9688B4363}"/>
              </a:ext>
            </a:extLst>
          </p:cNvPr>
          <p:cNvSpPr>
            <a:spLocks noChangeArrowheads="1"/>
          </p:cNvSpPr>
          <p:nvPr/>
        </p:nvSpPr>
        <p:spPr bwMode="auto">
          <a:xfrm>
            <a:off x="2506663" y="2135189"/>
            <a:ext cx="7416800"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
                <a:srgbClr val="3333CC"/>
              </a:buClr>
            </a:pPr>
            <a:r>
              <a:rPr lang="en-US" altLang="en-US">
                <a:solidFill>
                  <a:srgbClr val="000000"/>
                </a:solidFill>
              </a:rPr>
              <a:t>.. says go to parent (usr)</a:t>
            </a:r>
          </a:p>
          <a:p>
            <a:pPr algn="l" fontAlgn="base">
              <a:spcAft>
                <a:spcPct val="0"/>
              </a:spcAft>
              <a:buClr>
                <a:srgbClr val="3333CC"/>
              </a:buClr>
            </a:pPr>
            <a:r>
              <a:rPr lang="en-US" altLang="en-US">
                <a:solidFill>
                  <a:srgbClr val="000000"/>
                </a:solidFill>
              </a:rPr>
              <a:t>. says that target of the copy is current directory</a:t>
            </a:r>
          </a:p>
          <a:p>
            <a:pPr algn="l" fontAlgn="base">
              <a:spcAft>
                <a:spcPct val="0"/>
              </a:spcAft>
              <a:buClr>
                <a:srgbClr val="3333CC"/>
              </a:buClr>
            </a:pPr>
            <a:r>
              <a:rPr lang="en-US" altLang="en-US">
                <a:solidFill>
                  <a:srgbClr val="000000"/>
                </a:solidFill>
              </a:rPr>
              <a:t>cp /usr/lib/dictionary dictionary works</a:t>
            </a:r>
          </a:p>
          <a:p>
            <a:pPr algn="l" fontAlgn="base">
              <a:spcAft>
                <a:spcPct val="0"/>
              </a:spcAft>
              <a:buClr>
                <a:srgbClr val="3333CC"/>
              </a:buClr>
            </a:pPr>
            <a:r>
              <a:rPr lang="en-US" altLang="en-US">
                <a:solidFill>
                  <a:srgbClr val="000000"/>
                </a:solidFill>
              </a:rPr>
              <a:t>cp /usr/lib/dictionary /usr/ast/dictionary also works</a:t>
            </a:r>
          </a:p>
        </p:txBody>
      </p:sp>
    </p:spTree>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65EA6AF6-6AC1-4F77-B992-CC1230786CAD}"/>
              </a:ext>
            </a:extLst>
          </p:cNvPr>
          <p:cNvSpPr>
            <a:spLocks noChangeArrowheads="1"/>
          </p:cNvSpPr>
          <p:nvPr/>
        </p:nvSpPr>
        <p:spPr bwMode="auto">
          <a:xfrm>
            <a:off x="2151063" y="1228726"/>
            <a:ext cx="7029450"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Tx/>
              <a:buNone/>
            </a:pPr>
            <a:endParaRPr lang="en-US" altLang="en-US" sz="2800">
              <a:solidFill>
                <a:srgbClr val="000000"/>
              </a:solidFill>
            </a:endParaRPr>
          </a:p>
          <a:p>
            <a:pPr algn="l" fontAlgn="base">
              <a:spcAft>
                <a:spcPct val="0"/>
              </a:spcAft>
              <a:buClrTx/>
              <a:buNone/>
            </a:pPr>
            <a:endParaRPr lang="en-US" altLang="en-US" sz="2800">
              <a:solidFill>
                <a:srgbClr val="000000"/>
              </a:solidFill>
            </a:endParaRPr>
          </a:p>
          <a:p>
            <a:pPr algn="l" fontAlgn="base">
              <a:spcAft>
                <a:spcPct val="0"/>
              </a:spcAft>
              <a:buClrTx/>
              <a:buNone/>
            </a:pPr>
            <a:endParaRPr lang="en-US" altLang="en-US" sz="2800">
              <a:solidFill>
                <a:srgbClr val="000000"/>
              </a:solidFill>
            </a:endParaRPr>
          </a:p>
          <a:p>
            <a:pPr algn="l" fontAlgn="base">
              <a:spcAft>
                <a:spcPct val="0"/>
              </a:spcAft>
              <a:buClrTx/>
              <a:buNone/>
            </a:pPr>
            <a:endParaRPr lang="en-US" altLang="en-US" sz="2800">
              <a:solidFill>
                <a:srgbClr val="000000"/>
              </a:solidFill>
            </a:endParaRPr>
          </a:p>
          <a:p>
            <a:pPr algn="l" fontAlgn="base">
              <a:spcAft>
                <a:spcPct val="0"/>
              </a:spcAft>
              <a:buClrTx/>
              <a:buNone/>
            </a:pPr>
            <a:endParaRPr lang="en-US" altLang="en-US" sz="2800">
              <a:solidFill>
                <a:srgbClr val="000000"/>
              </a:solidFill>
            </a:endParaRPr>
          </a:p>
        </p:txBody>
      </p:sp>
      <p:sp>
        <p:nvSpPr>
          <p:cNvPr id="31747" name="Rectangle 3">
            <a:extLst>
              <a:ext uri="{FF2B5EF4-FFF2-40B4-BE49-F238E27FC236}">
                <a16:creationId xmlns:a16="http://schemas.microsoft.com/office/drawing/2014/main" id="{4A42E69A-E6BD-403F-8BE1-D5676B14F758}"/>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Directory Operations</a:t>
            </a:r>
          </a:p>
        </p:txBody>
      </p:sp>
      <p:sp>
        <p:nvSpPr>
          <p:cNvPr id="31748" name="Rectangle 4">
            <a:extLst>
              <a:ext uri="{FF2B5EF4-FFF2-40B4-BE49-F238E27FC236}">
                <a16:creationId xmlns:a16="http://schemas.microsoft.com/office/drawing/2014/main" id="{B482622F-A342-45D1-8630-7C75C7DFC831}"/>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endParaRPr lang="en-US" altLang="en-US" sz="1200" b="1" dirty="0">
              <a:solidFill>
                <a:srgbClr val="898989"/>
              </a:solidFill>
              <a:latin typeface="Times New Roman" panose="02020603050405020304" pitchFamily="18" charset="0"/>
            </a:endParaRPr>
          </a:p>
        </p:txBody>
      </p:sp>
      <p:sp>
        <p:nvSpPr>
          <p:cNvPr id="31749" name="TextBox 6">
            <a:extLst>
              <a:ext uri="{FF2B5EF4-FFF2-40B4-BE49-F238E27FC236}">
                <a16:creationId xmlns:a16="http://schemas.microsoft.com/office/drawing/2014/main" id="{14056CB7-028E-42B3-A1AA-C83DD86DBB84}"/>
              </a:ext>
            </a:extLst>
          </p:cNvPr>
          <p:cNvSpPr txBox="1">
            <a:spLocks noChangeArrowheads="1"/>
          </p:cNvSpPr>
          <p:nvPr/>
        </p:nvSpPr>
        <p:spPr bwMode="auto">
          <a:xfrm>
            <a:off x="2117726" y="1084264"/>
            <a:ext cx="8424863"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Bef>
                <a:spcPct val="0"/>
              </a:spcBef>
              <a:spcAft>
                <a:spcPct val="0"/>
              </a:spcAft>
              <a:buClrTx/>
            </a:pPr>
            <a:r>
              <a:rPr lang="en-US" altLang="en-US" sz="2800" b="1" dirty="0">
                <a:solidFill>
                  <a:srgbClr val="000000"/>
                </a:solidFill>
                <a:latin typeface="Times New Roman" panose="02020603050405020304" pitchFamily="18" charset="0"/>
              </a:rPr>
              <a:t>Create (</a:t>
            </a:r>
            <a:r>
              <a:rPr lang="en-US" altLang="en-US" sz="2800" b="1" dirty="0" err="1">
                <a:solidFill>
                  <a:srgbClr val="000000"/>
                </a:solidFill>
                <a:latin typeface="Times New Roman" panose="02020603050405020304" pitchFamily="18" charset="0"/>
              </a:rPr>
              <a:t>Mkdir</a:t>
            </a:r>
            <a:r>
              <a:rPr lang="en-US" altLang="en-US" sz="2800" b="1" dirty="0">
                <a:solidFill>
                  <a:srgbClr val="000000"/>
                </a:solidFill>
                <a:latin typeface="Times New Roman" panose="02020603050405020304" pitchFamily="18" charset="0"/>
              </a:rPr>
              <a:t>) </a:t>
            </a:r>
            <a:r>
              <a:rPr lang="en-US" altLang="en-US" sz="2800" dirty="0">
                <a:solidFill>
                  <a:srgbClr val="000000"/>
                </a:solidFill>
                <a:latin typeface="Times New Roman" panose="02020603050405020304" pitchFamily="18" charset="0"/>
              </a:rPr>
              <a:t>creates directory</a:t>
            </a:r>
          </a:p>
          <a:p>
            <a:pPr algn="l" fontAlgn="base">
              <a:spcBef>
                <a:spcPct val="0"/>
              </a:spcBef>
              <a:spcAft>
                <a:spcPct val="0"/>
              </a:spcAft>
              <a:buClrTx/>
            </a:pPr>
            <a:r>
              <a:rPr lang="en-US" altLang="en-US" sz="2800" b="1" dirty="0">
                <a:solidFill>
                  <a:srgbClr val="000000"/>
                </a:solidFill>
                <a:latin typeface="Times New Roman" panose="02020603050405020304" pitchFamily="18" charset="0"/>
              </a:rPr>
              <a:t>Delete </a:t>
            </a:r>
            <a:r>
              <a:rPr lang="en-US" altLang="en-US" sz="2800" dirty="0">
                <a:solidFill>
                  <a:srgbClr val="000000"/>
                </a:solidFill>
                <a:latin typeface="Times New Roman" panose="02020603050405020304" pitchFamily="18" charset="0"/>
              </a:rPr>
              <a:t>directory has to be empty to delete it</a:t>
            </a:r>
          </a:p>
          <a:p>
            <a:pPr algn="l" fontAlgn="base">
              <a:spcBef>
                <a:spcPct val="0"/>
              </a:spcBef>
              <a:spcAft>
                <a:spcPct val="0"/>
              </a:spcAft>
              <a:buClrTx/>
            </a:pPr>
            <a:r>
              <a:rPr lang="en-US" altLang="en-US" sz="2800" b="1" dirty="0" err="1">
                <a:solidFill>
                  <a:srgbClr val="000000"/>
                </a:solidFill>
                <a:latin typeface="Times New Roman" panose="02020603050405020304" pitchFamily="18" charset="0"/>
              </a:rPr>
              <a:t>Opendir</a:t>
            </a:r>
            <a:r>
              <a:rPr lang="en-US" altLang="en-US" sz="2800" dirty="0">
                <a:solidFill>
                  <a:srgbClr val="000000"/>
                </a:solidFill>
                <a:latin typeface="Times New Roman" panose="02020603050405020304" pitchFamily="18" charset="0"/>
              </a:rPr>
              <a:t> Must be done before any operations on directory</a:t>
            </a:r>
          </a:p>
          <a:p>
            <a:pPr algn="l" fontAlgn="base">
              <a:spcBef>
                <a:spcPct val="0"/>
              </a:spcBef>
              <a:spcAft>
                <a:spcPct val="0"/>
              </a:spcAft>
              <a:buClrTx/>
            </a:pPr>
            <a:r>
              <a:rPr lang="en-US" altLang="en-US" sz="2800" b="1" dirty="0" err="1">
                <a:solidFill>
                  <a:srgbClr val="000000"/>
                </a:solidFill>
                <a:latin typeface="Times New Roman" panose="02020603050405020304" pitchFamily="18" charset="0"/>
              </a:rPr>
              <a:t>Closedir</a:t>
            </a:r>
            <a:endParaRPr lang="en-US" altLang="en-US" sz="2800" b="1" dirty="0">
              <a:solidFill>
                <a:srgbClr val="000000"/>
              </a:solidFill>
              <a:latin typeface="Times New Roman" panose="02020603050405020304" pitchFamily="18" charset="0"/>
            </a:endParaRPr>
          </a:p>
          <a:p>
            <a:pPr algn="l" fontAlgn="base">
              <a:spcBef>
                <a:spcPct val="0"/>
              </a:spcBef>
              <a:spcAft>
                <a:spcPct val="0"/>
              </a:spcAft>
              <a:buClrTx/>
            </a:pPr>
            <a:r>
              <a:rPr lang="en-US" altLang="en-US" sz="2800" b="1" dirty="0" err="1">
                <a:solidFill>
                  <a:srgbClr val="000000"/>
                </a:solidFill>
                <a:latin typeface="Times New Roman" panose="02020603050405020304" pitchFamily="18" charset="0"/>
              </a:rPr>
              <a:t>Readdir</a:t>
            </a:r>
            <a:r>
              <a:rPr lang="en-US" altLang="en-US" sz="2800" dirty="0">
                <a:solidFill>
                  <a:srgbClr val="000000"/>
                </a:solidFill>
                <a:latin typeface="Times New Roman" panose="02020603050405020304" pitchFamily="18" charset="0"/>
              </a:rPr>
              <a:t> returns next entry in open directory</a:t>
            </a:r>
          </a:p>
          <a:p>
            <a:pPr algn="l" fontAlgn="base">
              <a:spcBef>
                <a:spcPct val="0"/>
              </a:spcBef>
              <a:spcAft>
                <a:spcPct val="0"/>
              </a:spcAft>
              <a:buClrTx/>
            </a:pPr>
            <a:r>
              <a:rPr lang="en-US" altLang="en-US" sz="2800" dirty="0">
                <a:solidFill>
                  <a:srgbClr val="000000"/>
                </a:solidFill>
                <a:latin typeface="Times New Roman" panose="02020603050405020304" pitchFamily="18" charset="0"/>
              </a:rPr>
              <a:t> </a:t>
            </a:r>
            <a:r>
              <a:rPr lang="en-US" altLang="en-US" sz="2800" b="1" dirty="0">
                <a:solidFill>
                  <a:srgbClr val="000000"/>
                </a:solidFill>
                <a:latin typeface="Times New Roman" panose="02020603050405020304" pitchFamily="18" charset="0"/>
              </a:rPr>
              <a:t>Rename</a:t>
            </a:r>
          </a:p>
          <a:p>
            <a:pPr algn="l" fontAlgn="base">
              <a:spcBef>
                <a:spcPct val="0"/>
              </a:spcBef>
              <a:spcAft>
                <a:spcPct val="0"/>
              </a:spcAft>
              <a:buClrTx/>
            </a:pPr>
            <a:r>
              <a:rPr lang="en-US" altLang="en-US" sz="2800" b="1" dirty="0">
                <a:solidFill>
                  <a:srgbClr val="000000"/>
                </a:solidFill>
                <a:latin typeface="Times New Roman" panose="02020603050405020304" pitchFamily="18" charset="0"/>
              </a:rPr>
              <a:t>Link</a:t>
            </a:r>
            <a:r>
              <a:rPr lang="en-US" altLang="en-US" sz="2800" dirty="0">
                <a:solidFill>
                  <a:srgbClr val="000000"/>
                </a:solidFill>
                <a:latin typeface="Times New Roman" panose="02020603050405020304" pitchFamily="18" charset="0"/>
              </a:rPr>
              <a:t> links file to another directory</a:t>
            </a:r>
          </a:p>
          <a:p>
            <a:pPr algn="l" fontAlgn="base">
              <a:spcBef>
                <a:spcPct val="0"/>
              </a:spcBef>
              <a:spcAft>
                <a:spcPct val="0"/>
              </a:spcAft>
              <a:buClrTx/>
            </a:pPr>
            <a:r>
              <a:rPr lang="en-US" altLang="en-US" sz="2800" b="1" dirty="0">
                <a:solidFill>
                  <a:srgbClr val="000000"/>
                </a:solidFill>
                <a:latin typeface="Times New Roman" panose="02020603050405020304" pitchFamily="18" charset="0"/>
              </a:rPr>
              <a:t>Unlink</a:t>
            </a:r>
            <a:r>
              <a:rPr lang="en-US" altLang="en-US" sz="2800" dirty="0">
                <a:solidFill>
                  <a:srgbClr val="000000"/>
                </a:solidFill>
                <a:latin typeface="Times New Roman" panose="02020603050405020304" pitchFamily="18" charset="0"/>
              </a:rPr>
              <a:t> Gets rid of directory entry</a:t>
            </a:r>
          </a:p>
        </p:txBody>
      </p:sp>
    </p:spTree>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F1E81437-41D2-4126-B8D6-A314EDADC60D}"/>
              </a:ext>
            </a:extLst>
          </p:cNvPr>
          <p:cNvSpPr>
            <a:spLocks noChangeArrowheads="1"/>
          </p:cNvSpPr>
          <p:nvPr/>
        </p:nvSpPr>
        <p:spPr bwMode="auto">
          <a:xfrm>
            <a:off x="2151063" y="1228726"/>
            <a:ext cx="7029450"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Tx/>
              <a:buNone/>
            </a:pPr>
            <a:r>
              <a:rPr lang="en-US" altLang="en-US" sz="2800" dirty="0">
                <a:solidFill>
                  <a:srgbClr val="000000"/>
                </a:solidFill>
              </a:rPr>
              <a:t>System calls for managing directories (from Unix)</a:t>
            </a:r>
          </a:p>
          <a:p>
            <a:pPr algn="l" fontAlgn="base">
              <a:spcAft>
                <a:spcPct val="0"/>
              </a:spcAft>
              <a:buClrTx/>
              <a:buNone/>
            </a:pPr>
            <a:endParaRPr lang="en-US" altLang="en-US" sz="2800" dirty="0">
              <a:solidFill>
                <a:srgbClr val="000000"/>
              </a:solidFill>
            </a:endParaRPr>
          </a:p>
        </p:txBody>
      </p:sp>
      <p:sp>
        <p:nvSpPr>
          <p:cNvPr id="32771" name="Rectangle 3">
            <a:extLst>
              <a:ext uri="{FF2B5EF4-FFF2-40B4-BE49-F238E27FC236}">
                <a16:creationId xmlns:a16="http://schemas.microsoft.com/office/drawing/2014/main" id="{0864FFB5-592B-49AA-B50B-DE4AE2AC0C72}"/>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Directory Operations</a:t>
            </a:r>
          </a:p>
        </p:txBody>
      </p:sp>
      <p:sp>
        <p:nvSpPr>
          <p:cNvPr id="32772" name="Rectangle 4">
            <a:extLst>
              <a:ext uri="{FF2B5EF4-FFF2-40B4-BE49-F238E27FC236}">
                <a16:creationId xmlns:a16="http://schemas.microsoft.com/office/drawing/2014/main" id="{D5286AA8-DAFE-4FC3-A383-08A4CC5C5D97}"/>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endParaRPr lang="en-US" altLang="en-US" sz="1200" b="1" dirty="0">
              <a:solidFill>
                <a:srgbClr val="898989"/>
              </a:solidFill>
              <a:latin typeface="Times New Roman" panose="02020603050405020304" pitchFamily="18" charset="0"/>
            </a:endParaRPr>
          </a:p>
        </p:txBody>
      </p:sp>
      <p:sp>
        <p:nvSpPr>
          <p:cNvPr id="32773" name="Rectangle 5">
            <a:extLst>
              <a:ext uri="{FF2B5EF4-FFF2-40B4-BE49-F238E27FC236}">
                <a16:creationId xmlns:a16="http://schemas.microsoft.com/office/drawing/2014/main" id="{33A59B31-6729-48BD-9DA6-929C83DF1BCF}"/>
              </a:ext>
            </a:extLst>
          </p:cNvPr>
          <p:cNvSpPr>
            <a:spLocks noChangeArrowheads="1"/>
          </p:cNvSpPr>
          <p:nvPr/>
        </p:nvSpPr>
        <p:spPr bwMode="auto">
          <a:xfrm>
            <a:off x="1024467" y="2135189"/>
            <a:ext cx="9474199" cy="216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
                <a:srgbClr val="3333CC"/>
              </a:buClr>
            </a:pPr>
            <a:r>
              <a:rPr lang="en-US" altLang="en-US" dirty="0" err="1">
                <a:solidFill>
                  <a:srgbClr val="000000"/>
                </a:solidFill>
                <a:latin typeface="Times New Roman" panose="02020603050405020304" pitchFamily="18" charset="0"/>
                <a:cs typeface="Times New Roman" panose="02020603050405020304" pitchFamily="18" charset="0"/>
              </a:rPr>
              <a:t>Readdir</a:t>
            </a:r>
            <a:r>
              <a:rPr lang="en-US" altLang="en-US" dirty="0">
                <a:solidFill>
                  <a:srgbClr val="000000"/>
                </a:solidFill>
                <a:latin typeface="Times New Roman" panose="02020603050405020304" pitchFamily="18" charset="0"/>
                <a:cs typeface="Times New Roman" panose="02020603050405020304" pitchFamily="18" charset="0"/>
              </a:rPr>
              <a:t>-reads next entry in open directory</a:t>
            </a: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Rename</a:t>
            </a: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Link-links file to path. File can appear in multiple directories!</a:t>
            </a: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Unlink-what it sounds like. Only unlinks from pathname specified in call</a:t>
            </a:r>
          </a:p>
        </p:txBody>
      </p:sp>
    </p:spTree>
  </p:cSld>
  <p:clrMapOvr>
    <a:overrideClrMapping bg1="lt1" tx1="dk1" bg2="lt2" tx2="dk2" accent1="accent1" accent2="accent2" accent3="accent3" accent4="accent4" accent5="accent5" accent6="accent6" hlink="hlink" folHlink="folHlink"/>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82ACF778-7948-41BB-B5D8-3D1B3263E6B3}"/>
              </a:ext>
            </a:extLst>
          </p:cNvPr>
          <p:cNvSpPr>
            <a:spLocks noChangeArrowheads="1"/>
          </p:cNvSpPr>
          <p:nvPr/>
        </p:nvSpPr>
        <p:spPr bwMode="auto">
          <a:xfrm>
            <a:off x="2151063" y="1228726"/>
            <a:ext cx="7029450"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Tx/>
              <a:buNone/>
            </a:pPr>
            <a:endParaRPr lang="en-US" altLang="en-US" sz="2800">
              <a:solidFill>
                <a:srgbClr val="000000"/>
              </a:solidFill>
            </a:endParaRPr>
          </a:p>
        </p:txBody>
      </p:sp>
      <p:sp>
        <p:nvSpPr>
          <p:cNvPr id="33795" name="Rectangle 3">
            <a:extLst>
              <a:ext uri="{FF2B5EF4-FFF2-40B4-BE49-F238E27FC236}">
                <a16:creationId xmlns:a16="http://schemas.microsoft.com/office/drawing/2014/main" id="{1B5520E2-098A-4E6E-9896-F50F23DEC24E}"/>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File Implementation</a:t>
            </a:r>
          </a:p>
        </p:txBody>
      </p:sp>
      <p:sp>
        <p:nvSpPr>
          <p:cNvPr id="33796" name="Rectangle 4">
            <a:extLst>
              <a:ext uri="{FF2B5EF4-FFF2-40B4-BE49-F238E27FC236}">
                <a16:creationId xmlns:a16="http://schemas.microsoft.com/office/drawing/2014/main" id="{6C54E9D5-589F-4541-96D1-0FA0953B89D4}"/>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1200">
                <a:solidFill>
                  <a:srgbClr val="898989"/>
                </a:solidFill>
                <a:latin typeface="Times New Roman" panose="02020603050405020304" pitchFamily="18" charset="0"/>
              </a:rPr>
              <a:t>Tanenbaum, Modern Operating Systems 3 e, (c) 2008 Prentice-Hall, Inc. All rights reserved. 0-13-</a:t>
            </a:r>
            <a:r>
              <a:rPr lang="en-US" altLang="en-US" sz="1200" b="1">
                <a:solidFill>
                  <a:srgbClr val="898989"/>
                </a:solidFill>
                <a:latin typeface="Times New Roman" panose="02020603050405020304" pitchFamily="18" charset="0"/>
              </a:rPr>
              <a:t>6006639</a:t>
            </a:r>
          </a:p>
        </p:txBody>
      </p:sp>
      <p:sp>
        <p:nvSpPr>
          <p:cNvPr id="33797" name="Rectangle 5">
            <a:extLst>
              <a:ext uri="{FF2B5EF4-FFF2-40B4-BE49-F238E27FC236}">
                <a16:creationId xmlns:a16="http://schemas.microsoft.com/office/drawing/2014/main" id="{365B2B87-56E6-4439-A26A-C9977CF59334}"/>
              </a:ext>
            </a:extLst>
          </p:cNvPr>
          <p:cNvSpPr>
            <a:spLocks noChangeArrowheads="1"/>
          </p:cNvSpPr>
          <p:nvPr/>
        </p:nvSpPr>
        <p:spPr bwMode="auto">
          <a:xfrm>
            <a:off x="143934" y="1440923"/>
            <a:ext cx="11684000" cy="6150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Files stored on disks. Disks broken up into one or more partitions, with separate fs on each partition </a:t>
            </a: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Sector 0 of disk is the Master Boot Record Used to boot the computer</a:t>
            </a: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End of MBR has partition table. Has starting and ending addresses of each partition. </a:t>
            </a: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One of the partitions is marked active in the master boot table</a:t>
            </a:r>
          </a:p>
          <a:p>
            <a:pPr algn="just"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Boot computer =&gt; BIOS reads/executes MBR</a:t>
            </a:r>
          </a:p>
          <a:p>
            <a:pPr algn="just"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MBR finds active partition and reads in first block (boot block)</a:t>
            </a:r>
          </a:p>
          <a:p>
            <a:pPr algn="just"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Program in boot block locates the OS for that partition and reads it in</a:t>
            </a:r>
          </a:p>
          <a:p>
            <a:pPr algn="just"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All partitions start with a boot block  </a:t>
            </a: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Superblock contains info about the fs (e.g. type of fs, number of blocks, …)</a:t>
            </a:r>
          </a:p>
          <a:p>
            <a:pPr algn="l" fontAlgn="base">
              <a:spcAft>
                <a:spcPct val="0"/>
              </a:spcAft>
              <a:buClr>
                <a:srgbClr val="3333CC"/>
              </a:buClr>
            </a:pPr>
            <a:r>
              <a:rPr lang="en-US" altLang="en-US" dirty="0" err="1">
                <a:solidFill>
                  <a:srgbClr val="000000"/>
                </a:solidFill>
                <a:latin typeface="Times New Roman" panose="02020603050405020304" pitchFamily="18" charset="0"/>
                <a:cs typeface="Times New Roman" panose="02020603050405020304" pitchFamily="18" charset="0"/>
              </a:rPr>
              <a:t>i</a:t>
            </a:r>
            <a:r>
              <a:rPr lang="en-US" altLang="en-US" dirty="0">
                <a:solidFill>
                  <a:srgbClr val="000000"/>
                </a:solidFill>
                <a:latin typeface="Times New Roman" panose="02020603050405020304" pitchFamily="18" charset="0"/>
                <a:cs typeface="Times New Roman" panose="02020603050405020304" pitchFamily="18" charset="0"/>
              </a:rPr>
              <a:t>-nodes contain info about files</a:t>
            </a:r>
          </a:p>
          <a:p>
            <a:pPr algn="just" fontAlgn="base">
              <a:spcAft>
                <a:spcPct val="0"/>
              </a:spcAft>
              <a:buClr>
                <a:srgbClr val="3333CC"/>
              </a:buClr>
            </a:pPr>
            <a:endParaRPr lang="en-US" altLang="en-US" b="1" dirty="0">
              <a:solidFill>
                <a:srgbClr val="000000"/>
              </a:solidFill>
              <a:latin typeface="Times New Roman" panose="02020603050405020304" pitchFamily="18" charset="0"/>
              <a:cs typeface="Times New Roman" panose="02020603050405020304" pitchFamily="18" charset="0"/>
            </a:endParaRPr>
          </a:p>
          <a:p>
            <a:pPr algn="l" fontAlgn="base">
              <a:spcAft>
                <a:spcPct val="0"/>
              </a:spcAft>
              <a:buClr>
                <a:srgbClr val="3333CC"/>
              </a:buClr>
            </a:pPr>
            <a:endParaRPr lang="en-US" altLang="en-US" dirty="0">
              <a:solidFill>
                <a:srgbClr val="000000"/>
              </a:solidFill>
              <a:latin typeface="Times New Roman" panose="02020603050405020304" pitchFamily="18" charset="0"/>
              <a:cs typeface="Times New Roman" panose="02020603050405020304" pitchFamily="18" charset="0"/>
            </a:endParaRPr>
          </a:p>
          <a:p>
            <a:pPr algn="l" fontAlgn="base">
              <a:spcAft>
                <a:spcPct val="0"/>
              </a:spcAft>
              <a:buClr>
                <a:srgbClr val="3333CC"/>
              </a:buClr>
            </a:pPr>
            <a:endParaRPr lang="en-US" altLang="en-US" dirty="0">
              <a:solidFill>
                <a:srgbClr val="000000"/>
              </a:solidFill>
            </a:endParaRP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9CAF7C-76FC-4431-BF04-5097E1B126D6}"/>
              </a:ext>
            </a:extLst>
          </p:cNvPr>
          <p:cNvSpPr txBox="1"/>
          <p:nvPr/>
        </p:nvSpPr>
        <p:spPr>
          <a:xfrm>
            <a:off x="728132" y="737275"/>
            <a:ext cx="9762067"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Source Sans 3"/>
                <a:ea typeface="+mn-ea"/>
                <a:cs typeface="+mn-cs"/>
              </a:rPr>
              <a:t>Disk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Helvetica Neue"/>
              <a:ea typeface="+mn-ea"/>
              <a:cs typeface="+mn-cs"/>
            </a:endParaRPr>
          </a:p>
        </p:txBody>
      </p:sp>
      <p:sp>
        <p:nvSpPr>
          <p:cNvPr id="6" name="TextBox 5">
            <a:extLst>
              <a:ext uri="{FF2B5EF4-FFF2-40B4-BE49-F238E27FC236}">
                <a16:creationId xmlns:a16="http://schemas.microsoft.com/office/drawing/2014/main" id="{A8D3414A-1E60-4E09-AC1D-BA81F758305A}"/>
              </a:ext>
            </a:extLst>
          </p:cNvPr>
          <p:cNvSpPr txBox="1"/>
          <p:nvPr/>
        </p:nvSpPr>
        <p:spPr>
          <a:xfrm>
            <a:off x="1058333" y="1645272"/>
            <a:ext cx="9279466" cy="36933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srgbClr val="374151"/>
                </a:solidFill>
                <a:effectLst/>
                <a:uLnTx/>
                <a:uFillTx/>
                <a:latin typeface="Times New Roman" panose="02020603050405020304" pitchFamily="18" charset="0"/>
                <a:cs typeface="Times New Roman" panose="02020603050405020304" pitchFamily="18" charset="0"/>
              </a:rPr>
              <a:t>Identify the total number of tracks:</a:t>
            </a:r>
            <a:r>
              <a:rPr kumimoji="0" lang="en-US" sz="1800" b="0" i="0" u="none" strike="noStrike" kern="1200" cap="none" spc="0" normalizeH="0" baseline="0" noProof="0" dirty="0">
                <a:ln>
                  <a:noFill/>
                </a:ln>
                <a:solidFill>
                  <a:srgbClr val="374151"/>
                </a:solidFill>
                <a:effectLst/>
                <a:uLnTx/>
                <a:uFillTx/>
                <a:latin typeface="Times New Roman" panose="02020603050405020304" pitchFamily="18" charset="0"/>
                <a:cs typeface="Times New Roman" panose="02020603050405020304" pitchFamily="18" charset="0"/>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4151"/>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4151"/>
                </a:solidFill>
                <a:effectLst/>
                <a:uLnTx/>
                <a:uFillTx/>
                <a:latin typeface="Times New Roman" panose="02020603050405020304" pitchFamily="18" charset="0"/>
                <a:cs typeface="Times New Roman" panose="02020603050405020304" pitchFamily="18" charset="0"/>
              </a:rPr>
              <a:t>Total tracks = Number of platters × Number of surfaces per platter × Number of tracks per surface Total tracks = 2 × 2 × 200 = 800 tracks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374151"/>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74151"/>
                </a:solidFill>
                <a:effectLst/>
                <a:uLnTx/>
                <a:uFillTx/>
                <a:latin typeface="Times New Roman" panose="02020603050405020304" pitchFamily="18" charset="0"/>
                <a:cs typeface="Times New Roman" panose="02020603050405020304" pitchFamily="18" charset="0"/>
              </a:rPr>
              <a:t>2. Calculate the total number of sectors:</a:t>
            </a:r>
            <a:r>
              <a:rPr kumimoji="0" lang="en-US" sz="1800" b="0" i="0" u="none" strike="noStrike" kern="1200" cap="none" spc="0" normalizeH="0" baseline="0" noProof="0" dirty="0">
                <a:ln>
                  <a:noFill/>
                </a:ln>
                <a:solidFill>
                  <a:srgbClr val="374151"/>
                </a:solidFill>
                <a:effectLst/>
                <a:uLnTx/>
                <a:uFillTx/>
                <a:latin typeface="Times New Roman" panose="02020603050405020304" pitchFamily="18" charset="0"/>
                <a:cs typeface="Times New Roman" panose="02020603050405020304" pitchFamily="18" charset="0"/>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4151"/>
                </a:solidFill>
                <a:effectLst/>
                <a:uLnTx/>
                <a:uFillTx/>
                <a:latin typeface="Times New Roman" panose="02020603050405020304" pitchFamily="18" charset="0"/>
                <a:cs typeface="Times New Roman" panose="02020603050405020304" pitchFamily="18" charset="0"/>
              </a:rPr>
              <a:t>Total sectors = Total tracks × Number of sectors per track Total sectors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4151"/>
                </a:solidFill>
                <a:effectLst/>
                <a:uLnTx/>
                <a:uFillTx/>
                <a:latin typeface="Times New Roman" panose="02020603050405020304" pitchFamily="18" charset="0"/>
                <a:cs typeface="Times New Roman" panose="02020603050405020304" pitchFamily="18" charset="0"/>
              </a:rPr>
              <a:t>	     = 800 × 50 = 40,000 sectors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4151"/>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4151"/>
                </a:solidFill>
                <a:effectLst/>
                <a:uLnTx/>
                <a:uFillTx/>
                <a:latin typeface="Times New Roman" panose="02020603050405020304" pitchFamily="18" charset="0"/>
                <a:cs typeface="Times New Roman" panose="02020603050405020304" pitchFamily="18" charset="0"/>
              </a:rPr>
              <a:t>3. </a:t>
            </a:r>
            <a:r>
              <a:rPr kumimoji="0" lang="en-US" sz="1800" b="1" i="0" u="none" strike="noStrike" kern="1200" cap="none" spc="0" normalizeH="0" baseline="0" noProof="0" dirty="0">
                <a:ln>
                  <a:noFill/>
                </a:ln>
                <a:solidFill>
                  <a:srgbClr val="374151"/>
                </a:solidFill>
                <a:effectLst/>
                <a:uLnTx/>
                <a:uFillTx/>
                <a:latin typeface="Times New Roman" panose="02020603050405020304" pitchFamily="18" charset="0"/>
                <a:cs typeface="Times New Roman" panose="02020603050405020304" pitchFamily="18" charset="0"/>
              </a:rPr>
              <a:t>Calculate the total storage capacity:</a:t>
            </a:r>
            <a:r>
              <a:rPr kumimoji="0" lang="en-US" sz="1800" b="0" i="0" u="none" strike="noStrike" kern="1200" cap="none" spc="0" normalizeH="0" baseline="0" noProof="0" dirty="0">
                <a:ln>
                  <a:noFill/>
                </a:ln>
                <a:solidFill>
                  <a:srgbClr val="374151"/>
                </a:solidFill>
                <a:effectLst/>
                <a:uLnTx/>
                <a:uFillTx/>
                <a:latin typeface="Times New Roman" panose="02020603050405020304" pitchFamily="18" charset="0"/>
                <a:cs typeface="Times New Roman" panose="02020603050405020304" pitchFamily="18" charset="0"/>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4151"/>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4151"/>
                </a:solidFill>
                <a:effectLst/>
                <a:uLnTx/>
                <a:uFillTx/>
                <a:latin typeface="Times New Roman" panose="02020603050405020304" pitchFamily="18" charset="0"/>
                <a:cs typeface="Times New Roman" panose="02020603050405020304" pitchFamily="18" charset="0"/>
              </a:rPr>
              <a:t>Total storage capacity = Total sectors × Size of each sector Total storage capacity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4151"/>
                </a:solidFill>
                <a:effectLst/>
                <a:uLnTx/>
                <a:uFillTx/>
                <a:latin typeface="Times New Roman" panose="02020603050405020304" pitchFamily="18" charset="0"/>
                <a:cs typeface="Times New Roman" panose="02020603050405020304" pitchFamily="18" charset="0"/>
              </a:rPr>
              <a:t>		    = 40,000 × 512 bytes = 20,480,000 bytes</a:t>
            </a:r>
          </a:p>
        </p:txBody>
      </p:sp>
    </p:spTree>
    <p:extLst>
      <p:ext uri="{BB962C8B-B14F-4D97-AF65-F5344CB8AC3E}">
        <p14:creationId xmlns:p14="http://schemas.microsoft.com/office/powerpoint/2010/main" val="10486095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EEB7824C-5140-4CFD-A80E-A38EB2AC944B}"/>
              </a:ext>
            </a:extLst>
          </p:cNvPr>
          <p:cNvSpPr>
            <a:spLocks noChangeArrowheads="1"/>
          </p:cNvSpPr>
          <p:nvPr/>
        </p:nvSpPr>
        <p:spPr bwMode="auto">
          <a:xfrm>
            <a:off x="1524000" y="571500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Aft>
                <a:spcPct val="0"/>
              </a:spcAft>
              <a:buClrTx/>
              <a:buNone/>
            </a:pPr>
            <a:endParaRPr lang="en-US" altLang="en-US">
              <a:solidFill>
                <a:srgbClr val="000000"/>
              </a:solidFill>
            </a:endParaRPr>
          </a:p>
        </p:txBody>
      </p:sp>
      <p:sp>
        <p:nvSpPr>
          <p:cNvPr id="35843" name="Rectangle 3">
            <a:extLst>
              <a:ext uri="{FF2B5EF4-FFF2-40B4-BE49-F238E27FC236}">
                <a16:creationId xmlns:a16="http://schemas.microsoft.com/office/drawing/2014/main" id="{D0E3F96A-3163-489C-B434-642091A0FD20}"/>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A Possible File System Layout</a:t>
            </a:r>
          </a:p>
        </p:txBody>
      </p:sp>
      <p:sp>
        <p:nvSpPr>
          <p:cNvPr id="35844" name="Rectangle 4">
            <a:extLst>
              <a:ext uri="{FF2B5EF4-FFF2-40B4-BE49-F238E27FC236}">
                <a16:creationId xmlns:a16="http://schemas.microsoft.com/office/drawing/2014/main" id="{1DF523A7-8D88-423A-848E-87F5AD87E295}"/>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endParaRPr lang="en-US" altLang="en-US" sz="1200" b="1" dirty="0">
              <a:solidFill>
                <a:srgbClr val="898989"/>
              </a:solidFill>
              <a:latin typeface="Times New Roman" panose="02020603050405020304" pitchFamily="18" charset="0"/>
            </a:endParaRPr>
          </a:p>
        </p:txBody>
      </p:sp>
      <p:pic>
        <p:nvPicPr>
          <p:cNvPr id="35845" name="Picture 5">
            <a:extLst>
              <a:ext uri="{FF2B5EF4-FFF2-40B4-BE49-F238E27FC236}">
                <a16:creationId xmlns:a16="http://schemas.microsoft.com/office/drawing/2014/main" id="{192D07CE-D836-4619-99E6-8EFF95C3098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614" y="2090739"/>
            <a:ext cx="697547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4884E0C8-42EA-4947-848B-271A23F40097}"/>
              </a:ext>
            </a:extLst>
          </p:cNvPr>
          <p:cNvSpPr>
            <a:spLocks noChangeArrowheads="1"/>
          </p:cNvSpPr>
          <p:nvPr/>
        </p:nvSpPr>
        <p:spPr bwMode="auto">
          <a:xfrm>
            <a:off x="2151063" y="1228726"/>
            <a:ext cx="7029450"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Tx/>
              <a:buNone/>
            </a:pPr>
            <a:endParaRPr lang="en-US" altLang="en-US" sz="2800">
              <a:solidFill>
                <a:srgbClr val="000000"/>
              </a:solidFill>
            </a:endParaRPr>
          </a:p>
        </p:txBody>
      </p:sp>
      <p:sp>
        <p:nvSpPr>
          <p:cNvPr id="37891" name="Rectangle 3">
            <a:extLst>
              <a:ext uri="{FF2B5EF4-FFF2-40B4-BE49-F238E27FC236}">
                <a16:creationId xmlns:a16="http://schemas.microsoft.com/office/drawing/2014/main" id="{A936EBE2-BA38-42EE-823A-DE4B9BAD2FCB}"/>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Allocating Blocks to files</a:t>
            </a:r>
          </a:p>
        </p:txBody>
      </p:sp>
      <p:sp>
        <p:nvSpPr>
          <p:cNvPr id="37892" name="Rectangle 4">
            <a:extLst>
              <a:ext uri="{FF2B5EF4-FFF2-40B4-BE49-F238E27FC236}">
                <a16:creationId xmlns:a16="http://schemas.microsoft.com/office/drawing/2014/main" id="{9C844502-915D-43C5-819F-96F093F76FA6}"/>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endParaRPr lang="en-US" altLang="en-US" sz="1200" b="1" dirty="0">
              <a:solidFill>
                <a:srgbClr val="898989"/>
              </a:solidFill>
              <a:latin typeface="Times New Roman" panose="02020603050405020304" pitchFamily="18" charset="0"/>
            </a:endParaRPr>
          </a:p>
        </p:txBody>
      </p:sp>
      <p:sp>
        <p:nvSpPr>
          <p:cNvPr id="37893" name="Rectangle 5">
            <a:extLst>
              <a:ext uri="{FF2B5EF4-FFF2-40B4-BE49-F238E27FC236}">
                <a16:creationId xmlns:a16="http://schemas.microsoft.com/office/drawing/2014/main" id="{E9E307A7-631E-426B-8C63-9D6DCE42694E}"/>
              </a:ext>
            </a:extLst>
          </p:cNvPr>
          <p:cNvSpPr>
            <a:spLocks noChangeArrowheads="1"/>
          </p:cNvSpPr>
          <p:nvPr/>
        </p:nvSpPr>
        <p:spPr bwMode="auto">
          <a:xfrm>
            <a:off x="558801" y="1474789"/>
            <a:ext cx="10871200"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1066800" indent="-609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Most important implementation issue</a:t>
            </a: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Methods</a:t>
            </a:r>
          </a:p>
          <a:p>
            <a:pPr lvl="1" fontAlgn="base">
              <a:spcAft>
                <a:spcPct val="0"/>
              </a:spcAft>
              <a:buClr>
                <a:srgbClr val="3333CC"/>
              </a:buClr>
              <a:buFont typeface="Arial" panose="020B0604020202020204" pitchFamily="34" charset="0"/>
              <a:buChar char="•"/>
            </a:pPr>
            <a:r>
              <a:rPr lang="en-US" altLang="en-US" sz="2400" dirty="0">
                <a:solidFill>
                  <a:srgbClr val="000000"/>
                </a:solidFill>
                <a:cs typeface="Times New Roman" panose="02020603050405020304" pitchFamily="18" charset="0"/>
              </a:rPr>
              <a:t>Contiguous allocation</a:t>
            </a:r>
          </a:p>
          <a:p>
            <a:pPr lvl="1" fontAlgn="base">
              <a:spcAft>
                <a:spcPct val="0"/>
              </a:spcAft>
              <a:buClr>
                <a:srgbClr val="3333CC"/>
              </a:buClr>
              <a:buFont typeface="Arial" panose="020B0604020202020204" pitchFamily="34" charset="0"/>
              <a:buChar char="•"/>
            </a:pPr>
            <a:r>
              <a:rPr lang="en-US" altLang="en-US" sz="2400" dirty="0">
                <a:solidFill>
                  <a:srgbClr val="000000"/>
                </a:solidFill>
                <a:cs typeface="Times New Roman" panose="02020603050405020304" pitchFamily="18" charset="0"/>
              </a:rPr>
              <a:t>Linked list allocation</a:t>
            </a:r>
          </a:p>
          <a:p>
            <a:pPr lvl="1" fontAlgn="base">
              <a:spcAft>
                <a:spcPct val="0"/>
              </a:spcAft>
              <a:buClr>
                <a:srgbClr val="3333CC"/>
              </a:buClr>
              <a:buFont typeface="Arial" panose="020B0604020202020204" pitchFamily="34" charset="0"/>
              <a:buChar char="•"/>
            </a:pPr>
            <a:r>
              <a:rPr lang="en-US" altLang="en-US" sz="2400" dirty="0">
                <a:solidFill>
                  <a:srgbClr val="000000"/>
                </a:solidFill>
                <a:cs typeface="Times New Roman" panose="02020603050405020304" pitchFamily="18" charset="0"/>
              </a:rPr>
              <a:t>Linked list using table</a:t>
            </a:r>
          </a:p>
          <a:p>
            <a:pPr lvl="1" fontAlgn="base">
              <a:spcAft>
                <a:spcPct val="0"/>
              </a:spcAft>
              <a:buClr>
                <a:srgbClr val="3333CC"/>
              </a:buClr>
              <a:buFont typeface="Arial" panose="020B0604020202020204" pitchFamily="34" charset="0"/>
              <a:buChar char="•"/>
            </a:pPr>
            <a:r>
              <a:rPr lang="en-US" altLang="en-US" sz="2400" dirty="0">
                <a:solidFill>
                  <a:srgbClr val="000000"/>
                </a:solidFill>
                <a:cs typeface="Times New Roman" panose="02020603050405020304" pitchFamily="18" charset="0"/>
              </a:rPr>
              <a:t>I-nodes</a:t>
            </a:r>
          </a:p>
          <a:p>
            <a:pPr algn="l" fontAlgn="base">
              <a:spcAft>
                <a:spcPct val="0"/>
              </a:spcAft>
              <a:buClr>
                <a:srgbClr val="3333CC"/>
              </a:buClr>
            </a:pPr>
            <a:endParaRPr lang="en-US" altLang="en-US" dirty="0">
              <a:solidFill>
                <a:srgbClr val="000000"/>
              </a:solidFill>
            </a:endParaRPr>
          </a:p>
        </p:txBody>
      </p:sp>
    </p:spTree>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4E0D2661-4FB8-4643-B9F4-9BFAABF49353}"/>
              </a:ext>
            </a:extLst>
          </p:cNvPr>
          <p:cNvSpPr>
            <a:spLocks noChangeArrowheads="1"/>
          </p:cNvSpPr>
          <p:nvPr/>
        </p:nvSpPr>
        <p:spPr bwMode="auto">
          <a:xfrm>
            <a:off x="1524000" y="5391150"/>
            <a:ext cx="914400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Aft>
                <a:spcPct val="0"/>
              </a:spcAft>
              <a:buClrTx/>
              <a:buNone/>
            </a:pPr>
            <a:r>
              <a:rPr lang="en-US" altLang="en-US">
                <a:solidFill>
                  <a:srgbClr val="000000"/>
                </a:solidFill>
              </a:rPr>
              <a:t>(a) Contiguous allocation of disk space for 7 files. </a:t>
            </a:r>
          </a:p>
          <a:p>
            <a:pPr fontAlgn="base">
              <a:spcAft>
                <a:spcPct val="0"/>
              </a:spcAft>
              <a:buClrTx/>
              <a:buNone/>
            </a:pPr>
            <a:r>
              <a:rPr lang="en-US" altLang="en-US">
                <a:solidFill>
                  <a:srgbClr val="000000"/>
                </a:solidFill>
              </a:rPr>
              <a:t>(b) The state of the disk after files D and F have been removed.</a:t>
            </a:r>
          </a:p>
        </p:txBody>
      </p:sp>
      <p:sp>
        <p:nvSpPr>
          <p:cNvPr id="38915" name="Rectangle 3">
            <a:extLst>
              <a:ext uri="{FF2B5EF4-FFF2-40B4-BE49-F238E27FC236}">
                <a16:creationId xmlns:a16="http://schemas.microsoft.com/office/drawing/2014/main" id="{1EC56A5D-68F5-4F60-9FAD-EB8159E059EE}"/>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Contiguous Allocation</a:t>
            </a:r>
          </a:p>
        </p:txBody>
      </p:sp>
      <p:sp>
        <p:nvSpPr>
          <p:cNvPr id="38916" name="Rectangle 4">
            <a:extLst>
              <a:ext uri="{FF2B5EF4-FFF2-40B4-BE49-F238E27FC236}">
                <a16:creationId xmlns:a16="http://schemas.microsoft.com/office/drawing/2014/main" id="{8D415AC3-7AA1-44D3-A72D-4F40CC7642FE}"/>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1200">
                <a:solidFill>
                  <a:srgbClr val="898989"/>
                </a:solidFill>
                <a:latin typeface="Times New Roman" panose="02020603050405020304" pitchFamily="18" charset="0"/>
              </a:rPr>
              <a:t>Tanenbaum, Modern Operating Systems 3 e, (c) 2008 Prentice-Hall, Inc. All rights reserved. 0-13-</a:t>
            </a:r>
            <a:r>
              <a:rPr lang="en-US" altLang="en-US" sz="1200" b="1">
                <a:solidFill>
                  <a:srgbClr val="898989"/>
                </a:solidFill>
                <a:latin typeface="Times New Roman" panose="02020603050405020304" pitchFamily="18" charset="0"/>
              </a:rPr>
              <a:t>6006639</a:t>
            </a:r>
          </a:p>
        </p:txBody>
      </p:sp>
      <p:pic>
        <p:nvPicPr>
          <p:cNvPr id="38917" name="Picture 6" descr="D:\b\b4\IBM\04-10.jpg">
            <a:extLst>
              <a:ext uri="{FF2B5EF4-FFF2-40B4-BE49-F238E27FC236}">
                <a16:creationId xmlns:a16="http://schemas.microsoft.com/office/drawing/2014/main" id="{AF09EE5C-139C-4797-9BF1-B8B217F42F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725" y="1376364"/>
            <a:ext cx="725805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D9F408-1352-4E35-BBF9-70DE057995D4}"/>
              </a:ext>
            </a:extLst>
          </p:cNvPr>
          <p:cNvSpPr txBox="1"/>
          <p:nvPr/>
        </p:nvSpPr>
        <p:spPr>
          <a:xfrm>
            <a:off x="287866" y="228599"/>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Nunito" pitchFamily="2" charset="0"/>
                <a:ea typeface="+mn-ea"/>
                <a:cs typeface="+mn-cs"/>
              </a:rPr>
              <a:t>File Systems</a:t>
            </a:r>
            <a:endParaRPr kumimoji="0" lang="en-IN" sz="2800" b="0"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66DAB51-9739-4656-AB39-FF31DD7A2E3B}"/>
              </a:ext>
            </a:extLst>
          </p:cNvPr>
          <p:cNvPicPr>
            <a:picLocks noChangeAspect="1"/>
          </p:cNvPicPr>
          <p:nvPr/>
        </p:nvPicPr>
        <p:blipFill>
          <a:blip r:embed="rId2"/>
          <a:stretch>
            <a:fillRect/>
          </a:stretch>
        </p:blipFill>
        <p:spPr>
          <a:xfrm>
            <a:off x="2204494" y="866417"/>
            <a:ext cx="7783011" cy="5125165"/>
          </a:xfrm>
          <a:prstGeom prst="rect">
            <a:avLst/>
          </a:prstGeom>
        </p:spPr>
      </p:pic>
    </p:spTree>
    <p:extLst>
      <p:ext uri="{BB962C8B-B14F-4D97-AF65-F5344CB8AC3E}">
        <p14:creationId xmlns:p14="http://schemas.microsoft.com/office/powerpoint/2010/main" val="15230374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A004589-4008-4FF4-9424-4CF233700B57}"/>
              </a:ext>
            </a:extLst>
          </p:cNvPr>
          <p:cNvSpPr>
            <a:spLocks noChangeArrowheads="1"/>
          </p:cNvSpPr>
          <p:nvPr/>
        </p:nvSpPr>
        <p:spPr bwMode="auto">
          <a:xfrm>
            <a:off x="2151063" y="1228726"/>
            <a:ext cx="7029450"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Tx/>
              <a:buNone/>
            </a:pPr>
            <a:endParaRPr lang="en-US" altLang="en-US" sz="2800">
              <a:solidFill>
                <a:srgbClr val="000000"/>
              </a:solidFill>
            </a:endParaRPr>
          </a:p>
        </p:txBody>
      </p:sp>
      <p:sp>
        <p:nvSpPr>
          <p:cNvPr id="39939" name="Rectangle 3">
            <a:extLst>
              <a:ext uri="{FF2B5EF4-FFF2-40B4-BE49-F238E27FC236}">
                <a16:creationId xmlns:a16="http://schemas.microsoft.com/office/drawing/2014/main" id="{6B8D5C21-3046-440E-AFDD-CFF84FEEFEB9}"/>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Contiguous Allocation </a:t>
            </a:r>
          </a:p>
        </p:txBody>
      </p:sp>
      <p:sp>
        <p:nvSpPr>
          <p:cNvPr id="39940" name="Rectangle 4">
            <a:extLst>
              <a:ext uri="{FF2B5EF4-FFF2-40B4-BE49-F238E27FC236}">
                <a16:creationId xmlns:a16="http://schemas.microsoft.com/office/drawing/2014/main" id="{44239908-0BA3-42B3-A9A9-2DA6A965076A}"/>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1200">
                <a:solidFill>
                  <a:srgbClr val="898989"/>
                </a:solidFill>
                <a:latin typeface="Times New Roman" panose="02020603050405020304" pitchFamily="18" charset="0"/>
              </a:rPr>
              <a:t>Tanenbaum, Modern Operating Systems 3 e, (c) 2008 Prentice-Hall, Inc. All rights reserved. 0-13-</a:t>
            </a:r>
            <a:r>
              <a:rPr lang="en-US" altLang="en-US" sz="1200" b="1">
                <a:solidFill>
                  <a:srgbClr val="898989"/>
                </a:solidFill>
                <a:latin typeface="Times New Roman" panose="02020603050405020304" pitchFamily="18" charset="0"/>
              </a:rPr>
              <a:t>6006639</a:t>
            </a:r>
          </a:p>
        </p:txBody>
      </p:sp>
      <p:sp>
        <p:nvSpPr>
          <p:cNvPr id="39941" name="Rectangle 5">
            <a:extLst>
              <a:ext uri="{FF2B5EF4-FFF2-40B4-BE49-F238E27FC236}">
                <a16:creationId xmlns:a16="http://schemas.microsoft.com/office/drawing/2014/main" id="{43BE8867-0C86-4809-A495-C3FF2FA90E70}"/>
              </a:ext>
            </a:extLst>
          </p:cNvPr>
          <p:cNvSpPr>
            <a:spLocks noChangeArrowheads="1"/>
          </p:cNvSpPr>
          <p:nvPr/>
        </p:nvSpPr>
        <p:spPr bwMode="auto">
          <a:xfrm>
            <a:off x="736600" y="947739"/>
            <a:ext cx="10566400" cy="5632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
                <a:srgbClr val="3333CC"/>
              </a:buClr>
            </a:pPr>
            <a:endParaRPr lang="en-US" altLang="en-US" dirty="0">
              <a:solidFill>
                <a:srgbClr val="000000"/>
              </a:solidFill>
              <a:latin typeface="Times New Roman" panose="02020603050405020304" pitchFamily="18" charset="0"/>
              <a:cs typeface="Times New Roman" panose="02020603050405020304" pitchFamily="18" charset="0"/>
            </a:endParaRPr>
          </a:p>
          <a:p>
            <a:pPr algn="l" fontAlgn="base">
              <a:spcAft>
                <a:spcPct val="0"/>
              </a:spcAft>
              <a:buClr>
                <a:srgbClr val="3366FF"/>
              </a:buClr>
              <a:buNone/>
            </a:pPr>
            <a:r>
              <a:rPr lang="en-US" altLang="en-US" dirty="0">
                <a:solidFill>
                  <a:srgbClr val="FF0000"/>
                </a:solidFill>
                <a:latin typeface="Times New Roman" panose="02020603050405020304" pitchFamily="18" charset="0"/>
                <a:cs typeface="Times New Roman" panose="02020603050405020304" pitchFamily="18" charset="0"/>
              </a:rPr>
              <a:t>The good </a:t>
            </a:r>
          </a:p>
          <a:p>
            <a:pPr algn="l" fontAlgn="base">
              <a:spcAft>
                <a:spcPct val="0"/>
              </a:spcAft>
              <a:buClr>
                <a:srgbClr val="3366FF"/>
              </a:buClr>
            </a:pPr>
            <a:r>
              <a:rPr lang="en-US" altLang="en-US" dirty="0">
                <a:solidFill>
                  <a:srgbClr val="000000"/>
                </a:solidFill>
                <a:latin typeface="Times New Roman" panose="02020603050405020304" pitchFamily="18" charset="0"/>
                <a:cs typeface="Times New Roman" panose="02020603050405020304" pitchFamily="18" charset="0"/>
              </a:rPr>
              <a:t>Easy to implement</a:t>
            </a:r>
          </a:p>
          <a:p>
            <a:pPr algn="l" fontAlgn="base">
              <a:spcAft>
                <a:spcPct val="0"/>
              </a:spcAft>
              <a:buClr>
                <a:srgbClr val="3333CC"/>
              </a:buClr>
            </a:pPr>
            <a:r>
              <a:rPr lang="en-US" altLang="en-US" dirty="0">
                <a:solidFill>
                  <a:srgbClr val="000000"/>
                </a:solidFill>
                <a:latin typeface="Times New Roman" panose="02020603050405020304" pitchFamily="18" charset="0"/>
                <a:cs typeface="Times New Roman" panose="02020603050405020304" pitchFamily="18" charset="0"/>
              </a:rPr>
              <a:t>Read performance is great. Only need one seek to locate the first block in the file. The rest is easy. </a:t>
            </a:r>
          </a:p>
          <a:p>
            <a:pPr algn="l" fontAlgn="base">
              <a:spcAft>
                <a:spcPct val="0"/>
              </a:spcAft>
              <a:buClr>
                <a:srgbClr val="3333CC"/>
              </a:buClr>
            </a:pPr>
            <a:endParaRPr lang="en-US" altLang="en-US" dirty="0">
              <a:solidFill>
                <a:srgbClr val="000000"/>
              </a:solidFill>
              <a:latin typeface="Times New Roman" panose="02020603050405020304" pitchFamily="18" charset="0"/>
              <a:cs typeface="Times New Roman" panose="02020603050405020304" pitchFamily="18" charset="0"/>
            </a:endParaRPr>
          </a:p>
          <a:p>
            <a:pPr algn="l" fontAlgn="base">
              <a:spcAft>
                <a:spcPct val="0"/>
              </a:spcAft>
              <a:buClr>
                <a:srgbClr val="3333CC"/>
              </a:buClr>
              <a:buNone/>
            </a:pPr>
            <a:r>
              <a:rPr lang="en-US" altLang="en-US" dirty="0">
                <a:solidFill>
                  <a:srgbClr val="FF0000"/>
                </a:solidFill>
                <a:latin typeface="Times New Roman" panose="02020603050405020304" pitchFamily="18" charset="0"/>
                <a:cs typeface="Times New Roman" panose="02020603050405020304" pitchFamily="18" charset="0"/>
              </a:rPr>
              <a:t>The bad-</a:t>
            </a:r>
            <a:r>
              <a:rPr lang="en-US" altLang="en-US" dirty="0">
                <a:solidFill>
                  <a:srgbClr val="000000"/>
                </a:solidFill>
                <a:latin typeface="Times New Roman" panose="02020603050405020304" pitchFamily="18" charset="0"/>
                <a:cs typeface="Times New Roman" panose="02020603050405020304" pitchFamily="18" charset="0"/>
              </a:rPr>
              <a:t>disk becomes fragmented over time</a:t>
            </a:r>
          </a:p>
          <a:p>
            <a:pPr algn="l" fontAlgn="base">
              <a:spcAft>
                <a:spcPct val="0"/>
              </a:spcAft>
              <a:buClr>
                <a:srgbClr val="3333CC"/>
              </a:buClr>
              <a:buNone/>
            </a:pPr>
            <a:endParaRPr lang="en-US" altLang="en-US" dirty="0">
              <a:solidFill>
                <a:srgbClr val="000000"/>
              </a:solidFill>
              <a:latin typeface="Times New Roman" panose="02020603050405020304" pitchFamily="18" charset="0"/>
              <a:cs typeface="Times New Roman" panose="02020603050405020304" pitchFamily="18" charset="0"/>
            </a:endParaRPr>
          </a:p>
          <a:p>
            <a:pPr algn="l" fontAlgn="base">
              <a:spcAft>
                <a:spcPct val="0"/>
              </a:spcAft>
              <a:buClr>
                <a:srgbClr val="3366FF"/>
              </a:buClr>
            </a:pPr>
            <a:r>
              <a:rPr lang="en-US" altLang="en-US" dirty="0">
                <a:solidFill>
                  <a:srgbClr val="000000"/>
                </a:solidFill>
                <a:latin typeface="Times New Roman" panose="02020603050405020304" pitchFamily="18" charset="0"/>
                <a:cs typeface="Times New Roman" panose="02020603050405020304" pitchFamily="18" charset="0"/>
              </a:rPr>
              <a:t>CD-ROM’s use contiguous allocation because the fs size is known in advance</a:t>
            </a:r>
          </a:p>
          <a:p>
            <a:pPr algn="l" fontAlgn="base">
              <a:spcAft>
                <a:spcPct val="0"/>
              </a:spcAft>
              <a:buClr>
                <a:srgbClr val="3366FF"/>
              </a:buClr>
            </a:pPr>
            <a:r>
              <a:rPr lang="en-US" altLang="en-US" dirty="0">
                <a:solidFill>
                  <a:srgbClr val="000000"/>
                </a:solidFill>
                <a:latin typeface="Times New Roman" panose="02020603050405020304" pitchFamily="18" charset="0"/>
                <a:cs typeface="Times New Roman" panose="02020603050405020304" pitchFamily="18" charset="0"/>
              </a:rPr>
              <a:t>DVD’s are stored in a few consecutive 1 GB files because standard for DVD only allows a 1 GB file max</a:t>
            </a:r>
          </a:p>
          <a:p>
            <a:pPr algn="l" fontAlgn="base">
              <a:spcAft>
                <a:spcPct val="0"/>
              </a:spcAft>
              <a:buClr>
                <a:srgbClr val="3333CC"/>
              </a:buClr>
              <a:buNone/>
            </a:pPr>
            <a:endParaRPr lang="en-US" altLang="en-US" dirty="0">
              <a:solidFill>
                <a:srgbClr val="000000"/>
              </a:solidFill>
            </a:endParaRPr>
          </a:p>
          <a:p>
            <a:pPr algn="l" fontAlgn="base">
              <a:spcAft>
                <a:spcPct val="0"/>
              </a:spcAft>
              <a:buClr>
                <a:srgbClr val="3333CC"/>
              </a:buClr>
            </a:pPr>
            <a:endParaRPr lang="en-US" altLang="en-US" dirty="0">
              <a:solidFill>
                <a:srgbClr val="000000"/>
              </a:solidFill>
            </a:endParaRPr>
          </a:p>
        </p:txBody>
      </p:sp>
    </p:spTree>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D9F408-1352-4E35-BBF9-70DE057995D4}"/>
              </a:ext>
            </a:extLst>
          </p:cNvPr>
          <p:cNvSpPr txBox="1"/>
          <p:nvPr/>
        </p:nvSpPr>
        <p:spPr>
          <a:xfrm>
            <a:off x="287866" y="228599"/>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Nunito" pitchFamily="2" charset="0"/>
                <a:ea typeface="+mn-ea"/>
                <a:cs typeface="+mn-cs"/>
              </a:rPr>
              <a:t>File Systems</a:t>
            </a:r>
            <a:endParaRPr kumimoji="0" lang="en-IN" sz="2800" b="0"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25955541-72FC-405F-8356-5289DE158999}"/>
              </a:ext>
            </a:extLst>
          </p:cNvPr>
          <p:cNvPicPr>
            <a:picLocks noChangeAspect="1"/>
          </p:cNvPicPr>
          <p:nvPr/>
        </p:nvPicPr>
        <p:blipFill>
          <a:blip r:embed="rId2"/>
          <a:stretch>
            <a:fillRect/>
          </a:stretch>
        </p:blipFill>
        <p:spPr>
          <a:xfrm>
            <a:off x="2680811" y="961680"/>
            <a:ext cx="6830378" cy="4934639"/>
          </a:xfrm>
          <a:prstGeom prst="rect">
            <a:avLst/>
          </a:prstGeom>
        </p:spPr>
      </p:pic>
    </p:spTree>
    <p:extLst>
      <p:ext uri="{BB962C8B-B14F-4D97-AF65-F5344CB8AC3E}">
        <p14:creationId xmlns:p14="http://schemas.microsoft.com/office/powerpoint/2010/main" val="39260567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D9F408-1352-4E35-BBF9-70DE057995D4}"/>
              </a:ext>
            </a:extLst>
          </p:cNvPr>
          <p:cNvSpPr txBox="1"/>
          <p:nvPr/>
        </p:nvSpPr>
        <p:spPr>
          <a:xfrm>
            <a:off x="287866" y="228599"/>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Nunito" pitchFamily="2" charset="0"/>
                <a:ea typeface="+mn-ea"/>
                <a:cs typeface="+mn-cs"/>
              </a:rPr>
              <a:t>File Systems</a:t>
            </a:r>
            <a:endParaRPr kumimoji="0" lang="en-IN" sz="2800" b="0"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C265DEA6-ABCD-440A-8592-64FAED3EF039}"/>
              </a:ext>
            </a:extLst>
          </p:cNvPr>
          <p:cNvPicPr>
            <a:picLocks noChangeAspect="1"/>
          </p:cNvPicPr>
          <p:nvPr/>
        </p:nvPicPr>
        <p:blipFill>
          <a:blip r:embed="rId2"/>
          <a:stretch>
            <a:fillRect/>
          </a:stretch>
        </p:blipFill>
        <p:spPr>
          <a:xfrm>
            <a:off x="2614126" y="1123628"/>
            <a:ext cx="6963747" cy="4610743"/>
          </a:xfrm>
          <a:prstGeom prst="rect">
            <a:avLst/>
          </a:prstGeom>
        </p:spPr>
      </p:pic>
    </p:spTree>
    <p:extLst>
      <p:ext uri="{BB962C8B-B14F-4D97-AF65-F5344CB8AC3E}">
        <p14:creationId xmlns:p14="http://schemas.microsoft.com/office/powerpoint/2010/main" val="24720544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64DC1FD9-0D8A-467F-9C34-4544E736A875}"/>
              </a:ext>
            </a:extLst>
          </p:cNvPr>
          <p:cNvSpPr>
            <a:spLocks noChangeArrowheads="1"/>
          </p:cNvSpPr>
          <p:nvPr/>
        </p:nvSpPr>
        <p:spPr bwMode="auto">
          <a:xfrm>
            <a:off x="2151063" y="1228726"/>
            <a:ext cx="7029450"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marL="609600" marR="0" lvl="0" indent="-609600" algn="l" defTabSz="914400" rtl="0" eaLnBrk="1" fontAlgn="base" latinLnBrk="0" hangingPunct="1">
              <a:lnSpc>
                <a:spcPct val="100000"/>
              </a:lnSpc>
              <a:spcBef>
                <a:spcPct val="20000"/>
              </a:spcBef>
              <a:spcAft>
                <a:spcPct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987" name="Rectangle 3">
            <a:extLst>
              <a:ext uri="{FF2B5EF4-FFF2-40B4-BE49-F238E27FC236}">
                <a16:creationId xmlns:a16="http://schemas.microsoft.com/office/drawing/2014/main" id="{A3146FAA-A5F2-4C25-8C60-7A5B890131A9}"/>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Linked Lists</a:t>
            </a:r>
          </a:p>
        </p:txBody>
      </p:sp>
      <p:sp>
        <p:nvSpPr>
          <p:cNvPr id="41988" name="Rectangle 4">
            <a:extLst>
              <a:ext uri="{FF2B5EF4-FFF2-40B4-BE49-F238E27FC236}">
                <a16:creationId xmlns:a16="http://schemas.microsoft.com/office/drawing/2014/main" id="{9D0A1D3D-F69F-4F52-9CC4-AB9E2CC03C3B}"/>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200" b="1" i="0" u="none" strike="noStrike" kern="1200" cap="none" spc="0" normalizeH="0" baseline="0" noProof="0" dirty="0">
              <a:ln>
                <a:noFill/>
              </a:ln>
              <a:solidFill>
                <a:srgbClr val="898989"/>
              </a:solidFill>
              <a:effectLst/>
              <a:uLnTx/>
              <a:uFillTx/>
              <a:latin typeface="Times New Roman" panose="02020603050405020304" pitchFamily="18" charset="0"/>
              <a:ea typeface="ＭＳ Ｐゴシック" panose="020B0600070205080204" pitchFamily="34" charset="-128"/>
              <a:cs typeface="+mn-cs"/>
            </a:endParaRPr>
          </a:p>
        </p:txBody>
      </p:sp>
      <p:sp>
        <p:nvSpPr>
          <p:cNvPr id="41989" name="Rectangle 5">
            <a:extLst>
              <a:ext uri="{FF2B5EF4-FFF2-40B4-BE49-F238E27FC236}">
                <a16:creationId xmlns:a16="http://schemas.microsoft.com/office/drawing/2014/main" id="{1099B81C-9494-4C00-8BE5-1ECE7A0F6A47}"/>
              </a:ext>
            </a:extLst>
          </p:cNvPr>
          <p:cNvSpPr>
            <a:spLocks noChangeArrowheads="1"/>
          </p:cNvSpPr>
          <p:nvPr/>
        </p:nvSpPr>
        <p:spPr bwMode="auto">
          <a:xfrm>
            <a:off x="719667" y="947738"/>
            <a:ext cx="10718799" cy="3934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marL="609600" marR="0" lvl="0" indent="-609600" algn="l" defTabSz="914400" rtl="0" eaLnBrk="1" fontAlgn="base" latinLnBrk="0" hangingPunct="1">
              <a:lnSpc>
                <a:spcPct val="100000"/>
              </a:lnSpc>
              <a:spcBef>
                <a:spcPct val="20000"/>
              </a:spcBef>
              <a:spcAft>
                <a:spcPct val="0"/>
              </a:spcAft>
              <a:buClr>
                <a:srgbClr val="3333CC"/>
              </a:buClr>
              <a:buSzTx/>
              <a:buFontTx/>
              <a:buChar char="•"/>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609600" marR="0" lvl="0" indent="-609600" algn="l" defTabSz="914400" rtl="0" eaLnBrk="1" fontAlgn="base" latinLnBrk="0" hangingPunct="1">
              <a:lnSpc>
                <a:spcPct val="100000"/>
              </a:lnSpc>
              <a:spcBef>
                <a:spcPct val="20000"/>
              </a:spcBef>
              <a:spcAft>
                <a:spcPct val="0"/>
              </a:spcAft>
              <a:buClr>
                <a:srgbClr val="3366FF"/>
              </a:buClr>
              <a:buSzTx/>
              <a:buFontTx/>
              <a:buNone/>
              <a:tabLst/>
              <a:defRPr/>
            </a:pPr>
            <a:r>
              <a:rPr kumimoji="0" lang="en-US" altLang="en-US" sz="2400" b="0"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The good</a:t>
            </a:r>
          </a:p>
          <a:p>
            <a:pPr marL="609600" marR="0" lvl="0" indent="-609600" algn="l" defTabSz="914400" rtl="0" eaLnBrk="1" fontAlgn="base" latinLnBrk="0" hangingPunct="1">
              <a:lnSpc>
                <a:spcPct val="100000"/>
              </a:lnSpc>
              <a:spcBef>
                <a:spcPct val="20000"/>
              </a:spcBef>
              <a:spcAft>
                <a:spcPct val="0"/>
              </a:spcAft>
              <a:buClr>
                <a:srgbClr val="3366FF"/>
              </a:buClr>
              <a:buSzTx/>
              <a:buFontTx/>
              <a:buChar char="•"/>
              <a:tabLst/>
              <a:defRPr/>
            </a:pP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Gets rid of fragmentation</a:t>
            </a:r>
          </a:p>
          <a:p>
            <a:pPr marL="609600" marR="0" lvl="0" indent="-609600" algn="l" defTabSz="914400" rtl="0" eaLnBrk="1" fontAlgn="base" latinLnBrk="0" hangingPunct="1">
              <a:lnSpc>
                <a:spcPct val="100000"/>
              </a:lnSpc>
              <a:spcBef>
                <a:spcPct val="20000"/>
              </a:spcBef>
              <a:spcAft>
                <a:spcPct val="0"/>
              </a:spcAft>
              <a:buClr>
                <a:srgbClr val="3333CC"/>
              </a:buClr>
              <a:buSzTx/>
              <a:buFontTx/>
              <a:buNone/>
              <a:tabLst/>
              <a:defRPr/>
            </a:pPr>
            <a:r>
              <a:rPr kumimoji="0" lang="en-US" altLang="en-US" sz="2400" b="0"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The bad</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609600" marR="0" lvl="0" indent="-609600" algn="l" defTabSz="914400" rtl="0" eaLnBrk="1" fontAlgn="base" latinLnBrk="0" hangingPunct="1">
              <a:lnSpc>
                <a:spcPct val="100000"/>
              </a:lnSpc>
              <a:spcBef>
                <a:spcPct val="20000"/>
              </a:spcBef>
              <a:spcAft>
                <a:spcPct val="0"/>
              </a:spcAft>
              <a:buClr>
                <a:srgbClr val="3366FF"/>
              </a:buClr>
              <a:buSzTx/>
              <a:buFontTx/>
              <a:buChar char="•"/>
              <a:tabLst/>
              <a:defRPr/>
            </a:pP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Random access is slow. Need to chase pointers to get to a block</a:t>
            </a:r>
          </a:p>
          <a:p>
            <a:pPr marL="609600" marR="0" lvl="0" indent="-609600" algn="l" defTabSz="914400" rtl="0" eaLnBrk="1" fontAlgn="base" latinLnBrk="0" hangingPunct="1">
              <a:lnSpc>
                <a:spcPct val="100000"/>
              </a:lnSpc>
              <a:spcBef>
                <a:spcPct val="20000"/>
              </a:spcBef>
              <a:spcAft>
                <a:spcPct val="0"/>
              </a:spcAft>
              <a:buClr>
                <a:srgbClr val="3333CC"/>
              </a:buClr>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609600" marR="0" lvl="0" indent="-609600" algn="l" defTabSz="914400" rtl="0" eaLnBrk="1" fontAlgn="base" latinLnBrk="0" hangingPunct="1">
              <a:lnSpc>
                <a:spcPct val="100000"/>
              </a:lnSpc>
              <a:spcBef>
                <a:spcPct val="20000"/>
              </a:spcBef>
              <a:spcAft>
                <a:spcPct val="0"/>
              </a:spcAft>
              <a:buClr>
                <a:srgbClr val="3333CC"/>
              </a:buClr>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Both disadvantages of the linked-list allocation can be eliminated by taking the pointer word from each disk block and putting it in a table in memory.</a:t>
            </a:r>
          </a:p>
          <a:p>
            <a:pPr marL="609600" marR="0" lvl="0" indent="-609600" algn="l" defTabSz="914400" rtl="0" eaLnBrk="1" fontAlgn="base" latinLnBrk="0" hangingPunct="1">
              <a:lnSpc>
                <a:spcPct val="100000"/>
              </a:lnSpc>
              <a:spcBef>
                <a:spcPct val="20000"/>
              </a:spcBef>
              <a:spcAft>
                <a:spcPct val="0"/>
              </a:spcAft>
              <a:buClr>
                <a:srgbClr val="3333CC"/>
              </a:buClr>
              <a:buSzTx/>
              <a:buFontTx/>
              <a:buChar char="•"/>
              <a:tabLst/>
              <a:defRPr/>
            </a:pPr>
            <a:endPar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195184679"/>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FEDBB12D-72A2-474F-8A30-D1A391806CC7}"/>
              </a:ext>
            </a:extLst>
          </p:cNvPr>
          <p:cNvSpPr>
            <a:spLocks noChangeArrowheads="1"/>
          </p:cNvSpPr>
          <p:nvPr/>
        </p:nvSpPr>
        <p:spPr bwMode="auto">
          <a:xfrm>
            <a:off x="1524000" y="5786438"/>
            <a:ext cx="9144000"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Aft>
                <a:spcPct val="0"/>
              </a:spcAft>
              <a:buClrTx/>
              <a:buNone/>
            </a:pPr>
            <a:r>
              <a:rPr lang="en-US" altLang="en-US">
                <a:solidFill>
                  <a:srgbClr val="000000"/>
                </a:solidFill>
              </a:rPr>
              <a:t> Storing a file as a linked list of disk blocks.</a:t>
            </a:r>
          </a:p>
        </p:txBody>
      </p:sp>
      <p:sp>
        <p:nvSpPr>
          <p:cNvPr id="40963" name="Rectangle 3">
            <a:extLst>
              <a:ext uri="{FF2B5EF4-FFF2-40B4-BE49-F238E27FC236}">
                <a16:creationId xmlns:a16="http://schemas.microsoft.com/office/drawing/2014/main" id="{D6FBC566-D258-49BD-9A72-52462D611559}"/>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Linked List Allocation</a:t>
            </a:r>
          </a:p>
        </p:txBody>
      </p:sp>
      <p:sp>
        <p:nvSpPr>
          <p:cNvPr id="40964" name="Rectangle 4">
            <a:extLst>
              <a:ext uri="{FF2B5EF4-FFF2-40B4-BE49-F238E27FC236}">
                <a16:creationId xmlns:a16="http://schemas.microsoft.com/office/drawing/2014/main" id="{FF9C5695-017A-40C9-B638-39305C04118C}"/>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1200">
                <a:solidFill>
                  <a:srgbClr val="898989"/>
                </a:solidFill>
                <a:latin typeface="Times New Roman" panose="02020603050405020304" pitchFamily="18" charset="0"/>
              </a:rPr>
              <a:t>Tanenbaum, Modern Operating Systems 3 e, (c) 2008 Prentice-Hall, Inc. All rights reserved. 0-13-</a:t>
            </a:r>
            <a:r>
              <a:rPr lang="en-US" altLang="en-US" sz="1200" b="1">
                <a:solidFill>
                  <a:srgbClr val="898989"/>
                </a:solidFill>
                <a:latin typeface="Times New Roman" panose="02020603050405020304" pitchFamily="18" charset="0"/>
              </a:rPr>
              <a:t>6006639</a:t>
            </a:r>
          </a:p>
        </p:txBody>
      </p:sp>
      <p:pic>
        <p:nvPicPr>
          <p:cNvPr id="40965" name="Picture 6" descr="D:\b\b4\IBM\04-11.jpg">
            <a:extLst>
              <a:ext uri="{FF2B5EF4-FFF2-40B4-BE49-F238E27FC236}">
                <a16:creationId xmlns:a16="http://schemas.microsoft.com/office/drawing/2014/main" id="{CED756DE-ACA5-424B-B451-0C12F914A9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75" y="1223963"/>
            <a:ext cx="5943600" cy="427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2D297C2A-6B8A-4CC3-9BE9-267C353DA6FE}"/>
              </a:ext>
            </a:extLst>
          </p:cNvPr>
          <p:cNvSpPr>
            <a:spLocks noChangeArrowheads="1"/>
          </p:cNvSpPr>
          <p:nvPr/>
        </p:nvSpPr>
        <p:spPr bwMode="auto">
          <a:xfrm>
            <a:off x="2151063" y="1228726"/>
            <a:ext cx="7029450"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Tx/>
              <a:buNone/>
            </a:pPr>
            <a:endParaRPr lang="en-US" altLang="en-US" sz="2800">
              <a:solidFill>
                <a:srgbClr val="000000"/>
              </a:solidFill>
            </a:endParaRPr>
          </a:p>
        </p:txBody>
      </p:sp>
      <p:sp>
        <p:nvSpPr>
          <p:cNvPr id="43011" name="Rectangle 3">
            <a:extLst>
              <a:ext uri="{FF2B5EF4-FFF2-40B4-BE49-F238E27FC236}">
                <a16:creationId xmlns:a16="http://schemas.microsoft.com/office/drawing/2014/main" id="{EAC34EF6-82BE-4B22-BDEB-C56120B42AF6}"/>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Linked lists using a table in memory</a:t>
            </a:r>
          </a:p>
        </p:txBody>
      </p:sp>
      <p:sp>
        <p:nvSpPr>
          <p:cNvPr id="43012" name="Rectangle 4">
            <a:extLst>
              <a:ext uri="{FF2B5EF4-FFF2-40B4-BE49-F238E27FC236}">
                <a16:creationId xmlns:a16="http://schemas.microsoft.com/office/drawing/2014/main" id="{5F9A80E8-2187-4701-A1A4-4693A09F92AD}"/>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endParaRPr lang="en-US" altLang="en-US" sz="1200" b="1" dirty="0">
              <a:solidFill>
                <a:srgbClr val="898989"/>
              </a:solidFill>
              <a:latin typeface="Times New Roman" panose="02020603050405020304" pitchFamily="18" charset="0"/>
            </a:endParaRPr>
          </a:p>
        </p:txBody>
      </p:sp>
      <p:sp>
        <p:nvSpPr>
          <p:cNvPr id="43013" name="Rectangle 5">
            <a:extLst>
              <a:ext uri="{FF2B5EF4-FFF2-40B4-BE49-F238E27FC236}">
                <a16:creationId xmlns:a16="http://schemas.microsoft.com/office/drawing/2014/main" id="{054CC88A-482E-41D2-84D0-5ADC1BE6893D}"/>
              </a:ext>
            </a:extLst>
          </p:cNvPr>
          <p:cNvSpPr>
            <a:spLocks noChangeArrowheads="1"/>
          </p:cNvSpPr>
          <p:nvPr/>
        </p:nvSpPr>
        <p:spPr bwMode="auto">
          <a:xfrm>
            <a:off x="414867" y="947738"/>
            <a:ext cx="11277600" cy="374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
                <a:srgbClr val="3333CC"/>
              </a:buClr>
            </a:pPr>
            <a:endParaRPr lang="en-US" altLang="en-US" dirty="0">
              <a:solidFill>
                <a:srgbClr val="000000"/>
              </a:solidFill>
              <a:latin typeface="Times New Roman" panose="02020603050405020304" pitchFamily="18" charset="0"/>
              <a:cs typeface="Times New Roman" panose="02020603050405020304" pitchFamily="18" charset="0"/>
            </a:endParaRPr>
          </a:p>
          <a:p>
            <a:pPr algn="l" fontAlgn="base">
              <a:spcAft>
                <a:spcPct val="0"/>
              </a:spcAft>
              <a:buClr>
                <a:srgbClr val="3366FF"/>
              </a:buClr>
            </a:pPr>
            <a:r>
              <a:rPr lang="en-US" altLang="en-US" dirty="0">
                <a:solidFill>
                  <a:srgbClr val="000000"/>
                </a:solidFill>
                <a:latin typeface="Times New Roman" panose="02020603050405020304" pitchFamily="18" charset="0"/>
                <a:cs typeface="Times New Roman" panose="02020603050405020304" pitchFamily="18" charset="0"/>
              </a:rPr>
              <a:t>Put pointers in table in memory</a:t>
            </a:r>
          </a:p>
          <a:p>
            <a:pPr algn="just" fontAlgn="base">
              <a:spcAft>
                <a:spcPct val="0"/>
              </a:spcAft>
              <a:buClr>
                <a:srgbClr val="3333CC"/>
              </a:buClr>
              <a:buNone/>
            </a:pPr>
            <a:r>
              <a:rPr lang="en-US" altLang="en-US" sz="2000" dirty="0">
                <a:solidFill>
                  <a:srgbClr val="000000"/>
                </a:solidFill>
                <a:latin typeface="Times New Roman" panose="02020603050405020304" pitchFamily="18" charset="0"/>
                <a:cs typeface="Times New Roman" panose="02020603050405020304" pitchFamily="18" charset="0"/>
              </a:rPr>
              <a:t>File A uses disk blocks 4, 7, 2, 10, and 12, in that order, and file B uses disk blocks 6, 3, 11, and 14, in that order. </a:t>
            </a:r>
          </a:p>
          <a:p>
            <a:pPr algn="just" fontAlgn="base">
              <a:spcAft>
                <a:spcPct val="0"/>
              </a:spcAft>
              <a:buClr>
                <a:srgbClr val="3333CC"/>
              </a:buClr>
              <a:buNone/>
            </a:pPr>
            <a:endParaRPr lang="en-US" altLang="en-US" sz="2000" dirty="0">
              <a:solidFill>
                <a:srgbClr val="000000"/>
              </a:solidFill>
              <a:latin typeface="Times New Roman" panose="02020603050405020304" pitchFamily="18" charset="0"/>
              <a:cs typeface="Times New Roman" panose="02020603050405020304" pitchFamily="18" charset="0"/>
            </a:endParaRPr>
          </a:p>
          <a:p>
            <a:pPr algn="just" fontAlgn="base">
              <a:spcAft>
                <a:spcPct val="0"/>
              </a:spcAft>
              <a:buClr>
                <a:srgbClr val="3333CC"/>
              </a:buClr>
              <a:buNone/>
            </a:pPr>
            <a:r>
              <a:rPr lang="en-US" altLang="en-US" sz="2000" dirty="0">
                <a:solidFill>
                  <a:srgbClr val="000000"/>
                </a:solidFill>
                <a:latin typeface="Times New Roman" panose="02020603050405020304" pitchFamily="18" charset="0"/>
                <a:cs typeface="Times New Roman" panose="02020603050405020304" pitchFamily="18" charset="0"/>
              </a:rPr>
              <a:t>Using the table of Fig. 4-12, we can start with block 4 and follow the chain all the way to the end. The same can be done starting with block 6. Both chains are terminated with a special marker (e.g., −1) that is not a valid block number. </a:t>
            </a:r>
          </a:p>
          <a:p>
            <a:pPr algn="just" fontAlgn="base">
              <a:spcAft>
                <a:spcPct val="0"/>
              </a:spcAft>
              <a:buClr>
                <a:srgbClr val="3333CC"/>
              </a:buClr>
              <a:buNone/>
            </a:pPr>
            <a:r>
              <a:rPr lang="en-US" altLang="en-US" sz="2000" dirty="0">
                <a:solidFill>
                  <a:srgbClr val="000000"/>
                </a:solidFill>
                <a:latin typeface="Times New Roman" panose="02020603050405020304" pitchFamily="18" charset="0"/>
                <a:cs typeface="Times New Roman" panose="02020603050405020304" pitchFamily="18" charset="0"/>
              </a:rPr>
              <a:t>Such a table in main memory is called a FAT (File Allocation Table)</a:t>
            </a:r>
          </a:p>
          <a:p>
            <a:pPr algn="l" fontAlgn="base">
              <a:spcAft>
                <a:spcPct val="0"/>
              </a:spcAft>
              <a:buClr>
                <a:srgbClr val="3333CC"/>
              </a:buClr>
            </a:pPr>
            <a:endParaRPr lang="en-US" altLang="en-US" dirty="0">
              <a:solidFill>
                <a:srgbClr val="000000"/>
              </a:solidFill>
            </a:endParaRPr>
          </a:p>
        </p:txBody>
      </p:sp>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9CAF7C-76FC-4431-BF04-5097E1B126D6}"/>
              </a:ext>
            </a:extLst>
          </p:cNvPr>
          <p:cNvSpPr txBox="1"/>
          <p:nvPr/>
        </p:nvSpPr>
        <p:spPr>
          <a:xfrm>
            <a:off x="728132" y="737275"/>
            <a:ext cx="9762067" cy="351891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Disk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cs typeface="Times New Roman" panose="02020603050405020304" pitchFamily="18" charset="0"/>
              </a:rPr>
              <a:t>Types of disc hardware:</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cs typeface="Times New Roman" panose="02020603050405020304" pitchFamily="18" charset="0"/>
              </a:rPr>
              <a:t>Magnetic disks</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cs typeface="Times New Roman" panose="02020603050405020304" pitchFamily="18" charset="0"/>
              </a:rPr>
              <a:t>RAID</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cs typeface="Times New Roman" panose="02020603050405020304" pitchFamily="18" charset="0"/>
              </a:rPr>
              <a:t>CD-ROM</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cs typeface="Times New Roman" panose="02020603050405020304" pitchFamily="18" charset="0"/>
              </a:rPr>
              <a:t>CD-Recordable</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cs typeface="Times New Roman" panose="02020603050405020304" pitchFamily="18" charset="0"/>
              </a:rPr>
              <a:t>CD-Rewritable</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cs typeface="Times New Roman" panose="02020603050405020304" pitchFamily="18" charset="0"/>
              </a:rPr>
              <a:t>DVD</a:t>
            </a:r>
          </a:p>
        </p:txBody>
      </p:sp>
    </p:spTree>
    <p:extLst>
      <p:ext uri="{BB962C8B-B14F-4D97-AF65-F5344CB8AC3E}">
        <p14:creationId xmlns:p14="http://schemas.microsoft.com/office/powerpoint/2010/main" val="36388011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F61A1328-1790-41CD-A02A-6656DD714EF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288" y="1228725"/>
            <a:ext cx="362585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ectangle 3">
            <a:extLst>
              <a:ext uri="{FF2B5EF4-FFF2-40B4-BE49-F238E27FC236}">
                <a16:creationId xmlns:a16="http://schemas.microsoft.com/office/drawing/2014/main" id="{384B5521-A618-4DF7-8F4E-B1DE27C4FF56}"/>
              </a:ext>
            </a:extLst>
          </p:cNvPr>
          <p:cNvSpPr>
            <a:spLocks noChangeArrowheads="1"/>
          </p:cNvSpPr>
          <p:nvPr/>
        </p:nvSpPr>
        <p:spPr bwMode="auto">
          <a:xfrm>
            <a:off x="1927225" y="5553075"/>
            <a:ext cx="8510588"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Tx/>
              <a:buNone/>
            </a:pPr>
            <a:r>
              <a:rPr lang="en-US" altLang="en-US">
                <a:solidFill>
                  <a:srgbClr val="000000"/>
                </a:solidFill>
              </a:rPr>
              <a:t>Figure 4-12. Linked list allocation using a file allocation table in main memory.</a:t>
            </a:r>
          </a:p>
        </p:txBody>
      </p:sp>
      <p:sp>
        <p:nvSpPr>
          <p:cNvPr id="44036" name="Rectangle 4">
            <a:extLst>
              <a:ext uri="{FF2B5EF4-FFF2-40B4-BE49-F238E27FC236}">
                <a16:creationId xmlns:a16="http://schemas.microsoft.com/office/drawing/2014/main" id="{3D911299-ECE6-437C-9707-F1C2483B9A08}"/>
              </a:ext>
            </a:extLst>
          </p:cNvPr>
          <p:cNvSpPr>
            <a:spLocks noChangeArrowheads="1"/>
          </p:cNvSpPr>
          <p:nvPr/>
        </p:nvSpPr>
        <p:spPr bwMode="auto">
          <a:xfrm>
            <a:off x="2046288" y="0"/>
            <a:ext cx="862171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200">
                <a:solidFill>
                  <a:srgbClr val="FF0000"/>
                </a:solidFill>
              </a:rPr>
              <a:t>The Solution-Linked List Allocation Using a Table in Memory</a:t>
            </a:r>
          </a:p>
        </p:txBody>
      </p:sp>
      <p:sp>
        <p:nvSpPr>
          <p:cNvPr id="44037" name="Rectangle 5">
            <a:extLst>
              <a:ext uri="{FF2B5EF4-FFF2-40B4-BE49-F238E27FC236}">
                <a16:creationId xmlns:a16="http://schemas.microsoft.com/office/drawing/2014/main" id="{1E929366-836B-45E5-AC44-3116B5B187E3}"/>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endParaRPr lang="en-US" altLang="en-US" sz="1200" b="1" dirty="0">
              <a:solidFill>
                <a:srgbClr val="898989"/>
              </a:solidFill>
              <a:latin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FE127CBC-3339-4B12-9DB9-CF5A96807EDA}"/>
              </a:ext>
            </a:extLst>
          </p:cNvPr>
          <p:cNvSpPr>
            <a:spLocks noChangeArrowheads="1"/>
          </p:cNvSpPr>
          <p:nvPr/>
        </p:nvSpPr>
        <p:spPr bwMode="auto">
          <a:xfrm>
            <a:off x="2151063" y="1228726"/>
            <a:ext cx="7029450"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Tx/>
              <a:buNone/>
            </a:pPr>
            <a:endParaRPr lang="en-US" altLang="en-US" sz="2800">
              <a:solidFill>
                <a:srgbClr val="000000"/>
              </a:solidFill>
            </a:endParaRPr>
          </a:p>
        </p:txBody>
      </p:sp>
      <p:sp>
        <p:nvSpPr>
          <p:cNvPr id="45059" name="Rectangle 3">
            <a:extLst>
              <a:ext uri="{FF2B5EF4-FFF2-40B4-BE49-F238E27FC236}">
                <a16:creationId xmlns:a16="http://schemas.microsoft.com/office/drawing/2014/main" id="{A4FC2204-5F49-46EC-9C67-BA56B93BBA87}"/>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Linked lists using a table in memory</a:t>
            </a:r>
          </a:p>
        </p:txBody>
      </p:sp>
      <p:sp>
        <p:nvSpPr>
          <p:cNvPr id="45060" name="Rectangle 4">
            <a:extLst>
              <a:ext uri="{FF2B5EF4-FFF2-40B4-BE49-F238E27FC236}">
                <a16:creationId xmlns:a16="http://schemas.microsoft.com/office/drawing/2014/main" id="{CDDC8C5F-8E6C-4917-96BD-45F50E1A6C69}"/>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1200">
                <a:solidFill>
                  <a:srgbClr val="898989"/>
                </a:solidFill>
                <a:latin typeface="Times New Roman" panose="02020603050405020304" pitchFamily="18" charset="0"/>
              </a:rPr>
              <a:t>Tanenbaum, Modern Operating Systems 3 e, (c) 2008 Prentice-Hall, Inc. All rights reserved. 0-13-</a:t>
            </a:r>
            <a:r>
              <a:rPr lang="en-US" altLang="en-US" sz="1200" b="1">
                <a:solidFill>
                  <a:srgbClr val="898989"/>
                </a:solidFill>
                <a:latin typeface="Times New Roman" panose="02020603050405020304" pitchFamily="18" charset="0"/>
              </a:rPr>
              <a:t>6006639</a:t>
            </a:r>
          </a:p>
        </p:txBody>
      </p:sp>
      <p:sp>
        <p:nvSpPr>
          <p:cNvPr id="45061" name="Rectangle 5">
            <a:extLst>
              <a:ext uri="{FF2B5EF4-FFF2-40B4-BE49-F238E27FC236}">
                <a16:creationId xmlns:a16="http://schemas.microsoft.com/office/drawing/2014/main" id="{A82EA8D1-50A3-42C2-8CFA-00C37A17AA8B}"/>
              </a:ext>
            </a:extLst>
          </p:cNvPr>
          <p:cNvSpPr>
            <a:spLocks noChangeArrowheads="1"/>
          </p:cNvSpPr>
          <p:nvPr/>
        </p:nvSpPr>
        <p:spPr bwMode="auto">
          <a:xfrm>
            <a:off x="1778000" y="947738"/>
            <a:ext cx="8516938"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
                <a:srgbClr val="3333CC"/>
              </a:buClr>
            </a:pPr>
            <a:endParaRPr lang="en-US" altLang="en-US" dirty="0">
              <a:solidFill>
                <a:srgbClr val="000000"/>
              </a:solidFill>
            </a:endParaRPr>
          </a:p>
          <a:p>
            <a:pPr algn="l" fontAlgn="base">
              <a:spcAft>
                <a:spcPct val="0"/>
              </a:spcAft>
              <a:buClr>
                <a:srgbClr val="3366FF"/>
              </a:buClr>
            </a:pPr>
            <a:r>
              <a:rPr lang="en-US" altLang="en-US" dirty="0">
                <a:solidFill>
                  <a:srgbClr val="000000"/>
                </a:solidFill>
                <a:latin typeface="Times New Roman" panose="02020603050405020304" pitchFamily="18" charset="0"/>
                <a:cs typeface="Times New Roman" panose="02020603050405020304" pitchFamily="18" charset="0"/>
              </a:rPr>
              <a:t>The bad-table becomes really big</a:t>
            </a:r>
          </a:p>
          <a:p>
            <a:pPr algn="l" fontAlgn="base">
              <a:spcAft>
                <a:spcPct val="0"/>
              </a:spcAft>
              <a:buClr>
                <a:srgbClr val="3366FF"/>
              </a:buClr>
            </a:pPr>
            <a:r>
              <a:rPr lang="en-US" altLang="en-US" dirty="0" err="1">
                <a:solidFill>
                  <a:srgbClr val="000000"/>
                </a:solidFill>
                <a:latin typeface="Times New Roman" panose="02020603050405020304" pitchFamily="18" charset="0"/>
                <a:cs typeface="Times New Roman" panose="02020603050405020304" pitchFamily="18" charset="0"/>
              </a:rPr>
              <a:t>E.g</a:t>
            </a:r>
            <a:r>
              <a:rPr lang="en-US" altLang="en-US" dirty="0">
                <a:solidFill>
                  <a:srgbClr val="000000"/>
                </a:solidFill>
                <a:latin typeface="Times New Roman" panose="02020603050405020304" pitchFamily="18" charset="0"/>
                <a:cs typeface="Times New Roman" panose="02020603050405020304" pitchFamily="18" charset="0"/>
              </a:rPr>
              <a:t>  200 GB disk with 1 KB blocks needs a 600 MB table</a:t>
            </a:r>
          </a:p>
          <a:p>
            <a:pPr algn="l" fontAlgn="base">
              <a:spcAft>
                <a:spcPct val="0"/>
              </a:spcAft>
              <a:buClr>
                <a:srgbClr val="3366FF"/>
              </a:buClr>
            </a:pPr>
            <a:r>
              <a:rPr lang="en-US" altLang="en-US" dirty="0">
                <a:solidFill>
                  <a:srgbClr val="000000"/>
                </a:solidFill>
                <a:latin typeface="Times New Roman" panose="02020603050405020304" pitchFamily="18" charset="0"/>
                <a:cs typeface="Times New Roman" panose="02020603050405020304" pitchFamily="18" charset="0"/>
              </a:rPr>
              <a:t>Growth of the table size is linear with the growth of the disk size</a:t>
            </a:r>
          </a:p>
          <a:p>
            <a:pPr algn="l" fontAlgn="base">
              <a:spcAft>
                <a:spcPct val="0"/>
              </a:spcAft>
              <a:buClr>
                <a:srgbClr val="3333CC"/>
              </a:buClr>
              <a:buNone/>
            </a:pPr>
            <a:endParaRPr lang="en-US" altLang="en-US" dirty="0">
              <a:solidFill>
                <a:srgbClr val="000000"/>
              </a:solidFill>
            </a:endParaRPr>
          </a:p>
          <a:p>
            <a:pPr algn="l" fontAlgn="base">
              <a:spcAft>
                <a:spcPct val="0"/>
              </a:spcAft>
              <a:buClr>
                <a:srgbClr val="3333CC"/>
              </a:buClr>
            </a:pPr>
            <a:endParaRPr lang="en-US" altLang="en-US" dirty="0">
              <a:solidFill>
                <a:srgbClr val="000000"/>
              </a:solidFill>
            </a:endParaRPr>
          </a:p>
        </p:txBody>
      </p:sp>
    </p:spTree>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D9F408-1352-4E35-BBF9-70DE057995D4}"/>
              </a:ext>
            </a:extLst>
          </p:cNvPr>
          <p:cNvSpPr txBox="1"/>
          <p:nvPr/>
        </p:nvSpPr>
        <p:spPr>
          <a:xfrm>
            <a:off x="287866" y="228599"/>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Nunito" pitchFamily="2" charset="0"/>
                <a:ea typeface="+mn-ea"/>
                <a:cs typeface="+mn-cs"/>
              </a:rPr>
              <a:t>File Systems</a:t>
            </a:r>
            <a:endParaRPr kumimoji="0" lang="en-IN" sz="2800" b="0"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8F792422-0F67-4925-9588-0C978B58BD59}"/>
              </a:ext>
            </a:extLst>
          </p:cNvPr>
          <p:cNvPicPr>
            <a:picLocks noChangeAspect="1"/>
          </p:cNvPicPr>
          <p:nvPr/>
        </p:nvPicPr>
        <p:blipFill>
          <a:blip r:embed="rId2"/>
          <a:stretch>
            <a:fillRect/>
          </a:stretch>
        </p:blipFill>
        <p:spPr>
          <a:xfrm>
            <a:off x="2785600" y="647312"/>
            <a:ext cx="6620799" cy="5563376"/>
          </a:xfrm>
          <a:prstGeom prst="rect">
            <a:avLst/>
          </a:prstGeom>
        </p:spPr>
      </p:pic>
    </p:spTree>
    <p:extLst>
      <p:ext uri="{BB962C8B-B14F-4D97-AF65-F5344CB8AC3E}">
        <p14:creationId xmlns:p14="http://schemas.microsoft.com/office/powerpoint/2010/main" val="19060585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4E9C6DE-5E20-473C-8A13-AA7F8D0CE321}"/>
              </a:ext>
            </a:extLst>
          </p:cNvPr>
          <p:cNvSpPr>
            <a:spLocks noChangeArrowheads="1"/>
          </p:cNvSpPr>
          <p:nvPr/>
        </p:nvSpPr>
        <p:spPr bwMode="auto">
          <a:xfrm>
            <a:off x="2151063" y="1228726"/>
            <a:ext cx="7029450"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Tx/>
              <a:buNone/>
            </a:pPr>
            <a:endParaRPr lang="en-US" altLang="en-US" sz="2800">
              <a:solidFill>
                <a:srgbClr val="000000"/>
              </a:solidFill>
            </a:endParaRPr>
          </a:p>
        </p:txBody>
      </p:sp>
      <p:sp>
        <p:nvSpPr>
          <p:cNvPr id="46083" name="Rectangle 3">
            <a:extLst>
              <a:ext uri="{FF2B5EF4-FFF2-40B4-BE49-F238E27FC236}">
                <a16:creationId xmlns:a16="http://schemas.microsoft.com/office/drawing/2014/main" id="{9E48F4C6-6C62-4E92-B38C-2A1C266CB8C6}"/>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I-nodes</a:t>
            </a:r>
          </a:p>
        </p:txBody>
      </p:sp>
      <p:sp>
        <p:nvSpPr>
          <p:cNvPr id="46084" name="Rectangle 4">
            <a:extLst>
              <a:ext uri="{FF2B5EF4-FFF2-40B4-BE49-F238E27FC236}">
                <a16:creationId xmlns:a16="http://schemas.microsoft.com/office/drawing/2014/main" id="{5B3E4D7E-F5B1-4BD0-AF7E-EF14F0F2F3D9}"/>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endParaRPr lang="en-US" altLang="en-US" sz="1200" b="1" dirty="0">
              <a:solidFill>
                <a:srgbClr val="898989"/>
              </a:solidFill>
              <a:latin typeface="Times New Roman" panose="02020603050405020304" pitchFamily="18" charset="0"/>
            </a:endParaRPr>
          </a:p>
        </p:txBody>
      </p:sp>
      <p:sp>
        <p:nvSpPr>
          <p:cNvPr id="46085" name="Rectangle 5">
            <a:extLst>
              <a:ext uri="{FF2B5EF4-FFF2-40B4-BE49-F238E27FC236}">
                <a16:creationId xmlns:a16="http://schemas.microsoft.com/office/drawing/2014/main" id="{E0A209B4-097F-4495-A1AE-BCE4F3362C8E}"/>
              </a:ext>
            </a:extLst>
          </p:cNvPr>
          <p:cNvSpPr>
            <a:spLocks noChangeArrowheads="1"/>
          </p:cNvSpPr>
          <p:nvPr/>
        </p:nvSpPr>
        <p:spPr bwMode="auto">
          <a:xfrm>
            <a:off x="287867" y="947739"/>
            <a:ext cx="11582400" cy="640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1066800" indent="-609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
                <a:srgbClr val="3333CC"/>
              </a:buClr>
            </a:pPr>
            <a:endParaRPr lang="en-US" altLang="en-US" dirty="0">
              <a:solidFill>
                <a:srgbClr val="000000"/>
              </a:solidFill>
              <a:latin typeface="Times New Roman" panose="02020603050405020304" pitchFamily="18" charset="0"/>
              <a:cs typeface="Times New Roman" panose="02020603050405020304" pitchFamily="18" charset="0"/>
            </a:endParaRPr>
          </a:p>
          <a:p>
            <a:pPr algn="l" fontAlgn="base">
              <a:spcAft>
                <a:spcPct val="0"/>
              </a:spcAft>
              <a:buClr>
                <a:srgbClr val="3366FF"/>
              </a:buClr>
            </a:pPr>
            <a:r>
              <a:rPr lang="en-US" altLang="en-US" dirty="0">
                <a:solidFill>
                  <a:srgbClr val="000000"/>
                </a:solidFill>
                <a:latin typeface="Times New Roman" panose="02020603050405020304" pitchFamily="18" charset="0"/>
                <a:cs typeface="Times New Roman" panose="02020603050405020304" pitchFamily="18" charset="0"/>
              </a:rPr>
              <a:t>Keep data structure in memory only for active files</a:t>
            </a:r>
          </a:p>
          <a:p>
            <a:pPr lvl="1" fontAlgn="base">
              <a:spcAft>
                <a:spcPct val="0"/>
              </a:spcAft>
              <a:buClr>
                <a:srgbClr val="3366FF"/>
              </a:buClr>
              <a:buFont typeface="Arial" panose="020B0604020202020204" pitchFamily="34" charset="0"/>
              <a:buChar char="•"/>
            </a:pPr>
            <a:r>
              <a:rPr lang="en-US" altLang="en-US" sz="2400" dirty="0">
                <a:solidFill>
                  <a:srgbClr val="000000"/>
                </a:solidFill>
                <a:cs typeface="Times New Roman" panose="02020603050405020304" pitchFamily="18" charset="0"/>
              </a:rPr>
              <a:t>Data structure lists disk addresses of the blocks and attributes of the files</a:t>
            </a:r>
          </a:p>
          <a:p>
            <a:pPr algn="l" fontAlgn="base">
              <a:spcAft>
                <a:spcPct val="0"/>
              </a:spcAft>
              <a:buClr>
                <a:srgbClr val="3366FF"/>
              </a:buClr>
            </a:pPr>
            <a:r>
              <a:rPr lang="en-US" altLang="en-US" dirty="0">
                <a:solidFill>
                  <a:srgbClr val="000000"/>
                </a:solidFill>
                <a:latin typeface="Times New Roman" panose="02020603050405020304" pitchFamily="18" charset="0"/>
                <a:cs typeface="Times New Roman" panose="02020603050405020304" pitchFamily="18" charset="0"/>
              </a:rPr>
              <a:t>K active files, N blocks per file =&gt; k*n blocks max!! </a:t>
            </a:r>
          </a:p>
          <a:p>
            <a:pPr algn="l" fontAlgn="base">
              <a:spcAft>
                <a:spcPct val="0"/>
              </a:spcAft>
              <a:buClr>
                <a:srgbClr val="3366FF"/>
              </a:buClr>
            </a:pPr>
            <a:r>
              <a:rPr lang="en-US" altLang="en-US" dirty="0">
                <a:solidFill>
                  <a:srgbClr val="000000"/>
                </a:solidFill>
                <a:latin typeface="Times New Roman" panose="02020603050405020304" pitchFamily="18" charset="0"/>
                <a:cs typeface="Times New Roman" panose="02020603050405020304" pitchFamily="18" charset="0"/>
              </a:rPr>
              <a:t>Solves the growth problem</a:t>
            </a:r>
          </a:p>
          <a:p>
            <a:pPr algn="just" fontAlgn="base">
              <a:spcAft>
                <a:spcPct val="0"/>
              </a:spcAft>
              <a:buClr>
                <a:srgbClr val="3366FF"/>
              </a:buClr>
            </a:pPr>
            <a:r>
              <a:rPr lang="en-US" altLang="en-US" sz="2000" dirty="0">
                <a:solidFill>
                  <a:srgbClr val="000000"/>
                </a:solidFill>
                <a:latin typeface="Times New Roman" panose="02020603050405020304" pitchFamily="18" charset="0"/>
                <a:cs typeface="Times New Roman" panose="02020603050405020304" pitchFamily="18" charset="0"/>
              </a:rPr>
              <a:t>The big advantage of this scheme over linked files using an in-memory table is that the </a:t>
            </a:r>
            <a:r>
              <a:rPr lang="en-US" altLang="en-US" sz="2000" dirty="0" err="1">
                <a:solidFill>
                  <a:srgbClr val="000000"/>
                </a:solidFill>
                <a:latin typeface="Times New Roman" panose="02020603050405020304" pitchFamily="18" charset="0"/>
                <a:cs typeface="Times New Roman" panose="02020603050405020304" pitchFamily="18" charset="0"/>
              </a:rPr>
              <a:t>i</a:t>
            </a:r>
            <a:r>
              <a:rPr lang="en-US" altLang="en-US" sz="2000" dirty="0">
                <a:solidFill>
                  <a:srgbClr val="000000"/>
                </a:solidFill>
                <a:latin typeface="Times New Roman" panose="02020603050405020304" pitchFamily="18" charset="0"/>
                <a:cs typeface="Times New Roman" panose="02020603050405020304" pitchFamily="18" charset="0"/>
              </a:rPr>
              <a:t>-node need be in memory only when the corresponding file is open. </a:t>
            </a:r>
          </a:p>
          <a:p>
            <a:pPr algn="just" fontAlgn="base">
              <a:spcAft>
                <a:spcPct val="0"/>
              </a:spcAft>
              <a:buClr>
                <a:srgbClr val="3366FF"/>
              </a:buClr>
            </a:pPr>
            <a:endParaRPr lang="en-US" altLang="en-US" sz="2000" dirty="0">
              <a:solidFill>
                <a:srgbClr val="000000"/>
              </a:solidFill>
              <a:latin typeface="Times New Roman" panose="02020603050405020304" pitchFamily="18" charset="0"/>
              <a:cs typeface="Times New Roman" panose="02020603050405020304" pitchFamily="18" charset="0"/>
            </a:endParaRPr>
          </a:p>
          <a:p>
            <a:pPr algn="just" fontAlgn="base">
              <a:spcAft>
                <a:spcPct val="0"/>
              </a:spcAft>
              <a:buClr>
                <a:srgbClr val="3366FF"/>
              </a:buClr>
            </a:pPr>
            <a:r>
              <a:rPr lang="en-US" altLang="en-US" sz="2000" dirty="0">
                <a:solidFill>
                  <a:srgbClr val="000000"/>
                </a:solidFill>
                <a:latin typeface="Times New Roman" panose="02020603050405020304" pitchFamily="18" charset="0"/>
                <a:cs typeface="Times New Roman" panose="02020603050405020304" pitchFamily="18" charset="0"/>
              </a:rPr>
              <a:t>If each I node occupies n bytes and a maximum of k files may be open at once, the total memory occupied by the array holding the </a:t>
            </a:r>
            <a:r>
              <a:rPr lang="en-US" altLang="en-US" sz="2000" dirty="0" err="1">
                <a:solidFill>
                  <a:srgbClr val="000000"/>
                </a:solidFill>
                <a:latin typeface="Times New Roman" panose="02020603050405020304" pitchFamily="18" charset="0"/>
                <a:cs typeface="Times New Roman" panose="02020603050405020304" pitchFamily="18" charset="0"/>
              </a:rPr>
              <a:t>i</a:t>
            </a:r>
            <a:r>
              <a:rPr lang="en-US" altLang="en-US" sz="2000" dirty="0">
                <a:solidFill>
                  <a:srgbClr val="000000"/>
                </a:solidFill>
                <a:latin typeface="Times New Roman" panose="02020603050405020304" pitchFamily="18" charset="0"/>
                <a:cs typeface="Times New Roman" panose="02020603050405020304" pitchFamily="18" charset="0"/>
              </a:rPr>
              <a:t>-nodes for the open files is only </a:t>
            </a:r>
            <a:r>
              <a:rPr lang="en-US" altLang="en-US" sz="2000" dirty="0" err="1">
                <a:solidFill>
                  <a:srgbClr val="000000"/>
                </a:solidFill>
                <a:latin typeface="Times New Roman" panose="02020603050405020304" pitchFamily="18" charset="0"/>
                <a:cs typeface="Times New Roman" panose="02020603050405020304" pitchFamily="18" charset="0"/>
              </a:rPr>
              <a:t>kn</a:t>
            </a:r>
            <a:r>
              <a:rPr lang="en-US" altLang="en-US" sz="2000" dirty="0">
                <a:solidFill>
                  <a:srgbClr val="000000"/>
                </a:solidFill>
                <a:latin typeface="Times New Roman" panose="02020603050405020304" pitchFamily="18" charset="0"/>
                <a:cs typeface="Times New Roman" panose="02020603050405020304" pitchFamily="18" charset="0"/>
              </a:rPr>
              <a:t> bytes. Only this much space need be reserved in advance.</a:t>
            </a:r>
            <a:endParaRPr lang="en-US" altLang="en-US" dirty="0">
              <a:solidFill>
                <a:srgbClr val="000000"/>
              </a:solidFill>
              <a:latin typeface="Times New Roman" panose="02020603050405020304" pitchFamily="18" charset="0"/>
              <a:cs typeface="Times New Roman" panose="02020603050405020304" pitchFamily="18" charset="0"/>
            </a:endParaRPr>
          </a:p>
          <a:p>
            <a:pPr algn="l" fontAlgn="base">
              <a:spcAft>
                <a:spcPct val="0"/>
              </a:spcAft>
              <a:buClr>
                <a:srgbClr val="3366FF"/>
              </a:buClr>
            </a:pPr>
            <a:r>
              <a:rPr lang="en-US" altLang="en-US" dirty="0">
                <a:solidFill>
                  <a:srgbClr val="000000"/>
                </a:solidFill>
                <a:latin typeface="Times New Roman" panose="02020603050405020304" pitchFamily="18" charset="0"/>
                <a:cs typeface="Times New Roman" panose="02020603050405020304" pitchFamily="18" charset="0"/>
              </a:rPr>
              <a:t>How big is N? </a:t>
            </a:r>
          </a:p>
          <a:p>
            <a:pPr algn="l" fontAlgn="base">
              <a:spcAft>
                <a:spcPct val="0"/>
              </a:spcAft>
              <a:buClr>
                <a:srgbClr val="3366FF"/>
              </a:buClr>
            </a:pPr>
            <a:r>
              <a:rPr lang="en-US" altLang="en-US" dirty="0">
                <a:solidFill>
                  <a:srgbClr val="000000"/>
                </a:solidFill>
                <a:latin typeface="Times New Roman" panose="02020603050405020304" pitchFamily="18" charset="0"/>
                <a:cs typeface="Times New Roman" panose="02020603050405020304" pitchFamily="18" charset="0"/>
              </a:rPr>
              <a:t>Solution: Last entry in table points to disk block which contains pointers to other disk blocks</a:t>
            </a:r>
          </a:p>
          <a:p>
            <a:pPr algn="l" fontAlgn="base">
              <a:spcAft>
                <a:spcPct val="0"/>
              </a:spcAft>
              <a:buClr>
                <a:srgbClr val="3333CC"/>
              </a:buClr>
              <a:buNone/>
            </a:pPr>
            <a:endParaRPr lang="en-US" altLang="en-US" dirty="0">
              <a:solidFill>
                <a:srgbClr val="000000"/>
              </a:solidFill>
            </a:endParaRPr>
          </a:p>
          <a:p>
            <a:pPr algn="l" fontAlgn="base">
              <a:spcAft>
                <a:spcPct val="0"/>
              </a:spcAft>
              <a:buClr>
                <a:srgbClr val="3333CC"/>
              </a:buClr>
            </a:pPr>
            <a:endParaRPr lang="en-US" altLang="en-US" dirty="0">
              <a:solidFill>
                <a:srgbClr val="000000"/>
              </a:solidFill>
            </a:endParaRPr>
          </a:p>
        </p:txBody>
      </p:sp>
    </p:spTree>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D9F408-1352-4E35-BBF9-70DE057995D4}"/>
              </a:ext>
            </a:extLst>
          </p:cNvPr>
          <p:cNvSpPr txBox="1"/>
          <p:nvPr/>
        </p:nvSpPr>
        <p:spPr>
          <a:xfrm>
            <a:off x="287866" y="228599"/>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Nunito" pitchFamily="2" charset="0"/>
                <a:ea typeface="+mn-ea"/>
                <a:cs typeface="+mn-cs"/>
              </a:rPr>
              <a:t>File Systems</a:t>
            </a:r>
            <a:endParaRPr kumimoji="0" lang="en-IN" sz="2800" b="0"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6A4D0CB0-2B13-474F-B05C-818B0F71149B}"/>
              </a:ext>
            </a:extLst>
          </p:cNvPr>
          <p:cNvPicPr>
            <a:picLocks noChangeAspect="1"/>
          </p:cNvPicPr>
          <p:nvPr/>
        </p:nvPicPr>
        <p:blipFill>
          <a:blip r:embed="rId2"/>
          <a:stretch>
            <a:fillRect/>
          </a:stretch>
        </p:blipFill>
        <p:spPr>
          <a:xfrm>
            <a:off x="2480758" y="690180"/>
            <a:ext cx="7230484" cy="5477639"/>
          </a:xfrm>
          <a:prstGeom prst="rect">
            <a:avLst/>
          </a:prstGeom>
        </p:spPr>
      </p:pic>
    </p:spTree>
    <p:extLst>
      <p:ext uri="{BB962C8B-B14F-4D97-AF65-F5344CB8AC3E}">
        <p14:creationId xmlns:p14="http://schemas.microsoft.com/office/powerpoint/2010/main" val="12005371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E759D315-193F-4A9C-9763-A7FD9AD1ADEC}"/>
              </a:ext>
            </a:extLst>
          </p:cNvPr>
          <p:cNvSpPr>
            <a:spLocks noChangeArrowheads="1"/>
          </p:cNvSpPr>
          <p:nvPr/>
        </p:nvSpPr>
        <p:spPr bwMode="auto">
          <a:xfrm>
            <a:off x="2151063" y="1228726"/>
            <a:ext cx="7029450"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Tx/>
              <a:buNone/>
            </a:pPr>
            <a:endParaRPr lang="en-US" altLang="en-US" sz="2800">
              <a:solidFill>
                <a:srgbClr val="000000"/>
              </a:solidFill>
            </a:endParaRPr>
          </a:p>
        </p:txBody>
      </p:sp>
      <p:sp>
        <p:nvSpPr>
          <p:cNvPr id="49155" name="Rectangle 3">
            <a:extLst>
              <a:ext uri="{FF2B5EF4-FFF2-40B4-BE49-F238E27FC236}">
                <a16:creationId xmlns:a16="http://schemas.microsoft.com/office/drawing/2014/main" id="{F1797500-A0D8-48FE-8D23-DFABEB5559F2}"/>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Implementing Directories</a:t>
            </a:r>
          </a:p>
        </p:txBody>
      </p:sp>
      <p:sp>
        <p:nvSpPr>
          <p:cNvPr id="49156" name="Rectangle 4">
            <a:extLst>
              <a:ext uri="{FF2B5EF4-FFF2-40B4-BE49-F238E27FC236}">
                <a16:creationId xmlns:a16="http://schemas.microsoft.com/office/drawing/2014/main" id="{723D2828-0234-4046-BA78-43CFE6342193}"/>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endParaRPr lang="en-US" altLang="en-US" sz="1200" b="1" dirty="0">
              <a:solidFill>
                <a:srgbClr val="898989"/>
              </a:solidFill>
              <a:latin typeface="Times New Roman" panose="02020603050405020304" pitchFamily="18" charset="0"/>
            </a:endParaRPr>
          </a:p>
        </p:txBody>
      </p:sp>
      <p:sp>
        <p:nvSpPr>
          <p:cNvPr id="49157" name="Rectangle 5">
            <a:extLst>
              <a:ext uri="{FF2B5EF4-FFF2-40B4-BE49-F238E27FC236}">
                <a16:creationId xmlns:a16="http://schemas.microsoft.com/office/drawing/2014/main" id="{FA0838BA-2D56-42EF-B8EC-C497B931F585}"/>
              </a:ext>
            </a:extLst>
          </p:cNvPr>
          <p:cNvSpPr>
            <a:spLocks noChangeArrowheads="1"/>
          </p:cNvSpPr>
          <p:nvPr/>
        </p:nvSpPr>
        <p:spPr bwMode="auto">
          <a:xfrm>
            <a:off x="1778000" y="947739"/>
            <a:ext cx="8516938" cy="400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1066800" indent="-609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
                <a:srgbClr val="3333CC"/>
              </a:buClr>
            </a:pPr>
            <a:endParaRPr lang="en-US" altLang="en-US" dirty="0">
              <a:solidFill>
                <a:srgbClr val="000000"/>
              </a:solidFill>
              <a:latin typeface="Times New Roman" panose="02020603050405020304" pitchFamily="18" charset="0"/>
              <a:cs typeface="Times New Roman" panose="02020603050405020304" pitchFamily="18" charset="0"/>
            </a:endParaRPr>
          </a:p>
          <a:p>
            <a:pPr algn="l" fontAlgn="base">
              <a:spcAft>
                <a:spcPct val="0"/>
              </a:spcAft>
              <a:buClr>
                <a:srgbClr val="3333CC"/>
              </a:buClr>
              <a:buFont typeface="Wingdings" panose="05000000000000000000" pitchFamily="2" charset="2"/>
              <a:buChar char="§"/>
            </a:pPr>
            <a:r>
              <a:rPr lang="en-US" altLang="en-US" dirty="0">
                <a:solidFill>
                  <a:srgbClr val="000000"/>
                </a:solidFill>
                <a:latin typeface="Times New Roman" panose="02020603050405020304" pitchFamily="18" charset="0"/>
                <a:cs typeface="Times New Roman" panose="02020603050405020304" pitchFamily="18" charset="0"/>
              </a:rPr>
              <a:t>Open file, path name used to locate directory</a:t>
            </a:r>
          </a:p>
          <a:p>
            <a:pPr algn="l" fontAlgn="base">
              <a:spcAft>
                <a:spcPct val="0"/>
              </a:spcAft>
              <a:buClr>
                <a:srgbClr val="3333CC"/>
              </a:buClr>
              <a:buFont typeface="Wingdings" panose="05000000000000000000" pitchFamily="2" charset="2"/>
              <a:buChar char="§"/>
            </a:pPr>
            <a:r>
              <a:rPr lang="en-US" altLang="en-US" dirty="0">
                <a:solidFill>
                  <a:srgbClr val="000000"/>
                </a:solidFill>
                <a:latin typeface="Times New Roman" panose="02020603050405020304" pitchFamily="18" charset="0"/>
                <a:cs typeface="Times New Roman" panose="02020603050405020304" pitchFamily="18" charset="0"/>
              </a:rPr>
              <a:t>Directory specifies block addresses by providing</a:t>
            </a:r>
          </a:p>
          <a:p>
            <a:pPr lvl="1" fontAlgn="base">
              <a:spcAft>
                <a:spcPct val="0"/>
              </a:spcAft>
              <a:buClr>
                <a:srgbClr val="3333CC"/>
              </a:buClr>
              <a:buFont typeface="Wingdings" panose="05000000000000000000" pitchFamily="2" charset="2"/>
              <a:buChar char="§"/>
            </a:pPr>
            <a:r>
              <a:rPr lang="en-US" altLang="en-US" sz="2400" dirty="0">
                <a:solidFill>
                  <a:srgbClr val="000000"/>
                </a:solidFill>
                <a:cs typeface="Times New Roman" panose="02020603050405020304" pitchFamily="18" charset="0"/>
              </a:rPr>
              <a:t>Address of first block (contiguous)</a:t>
            </a:r>
          </a:p>
          <a:p>
            <a:pPr lvl="1" fontAlgn="base">
              <a:spcAft>
                <a:spcPct val="0"/>
              </a:spcAft>
              <a:buClr>
                <a:srgbClr val="3333CC"/>
              </a:buClr>
              <a:buFont typeface="Wingdings" panose="05000000000000000000" pitchFamily="2" charset="2"/>
              <a:buChar char="§"/>
            </a:pPr>
            <a:r>
              <a:rPr lang="en-US" altLang="en-US" sz="2400" dirty="0">
                <a:solidFill>
                  <a:srgbClr val="000000"/>
                </a:solidFill>
                <a:cs typeface="Times New Roman" panose="02020603050405020304" pitchFamily="18" charset="0"/>
              </a:rPr>
              <a:t>Number of first block (linked)</a:t>
            </a:r>
          </a:p>
          <a:p>
            <a:pPr lvl="1" fontAlgn="base">
              <a:spcAft>
                <a:spcPct val="0"/>
              </a:spcAft>
              <a:buClr>
                <a:srgbClr val="3333CC"/>
              </a:buClr>
              <a:buFont typeface="Wingdings" panose="05000000000000000000" pitchFamily="2" charset="2"/>
              <a:buChar char="§"/>
            </a:pPr>
            <a:r>
              <a:rPr lang="en-US" altLang="en-US" sz="2400" dirty="0">
                <a:solidFill>
                  <a:srgbClr val="000000"/>
                </a:solidFill>
                <a:cs typeface="Times New Roman" panose="02020603050405020304" pitchFamily="18" charset="0"/>
              </a:rPr>
              <a:t>Number of </a:t>
            </a:r>
            <a:r>
              <a:rPr lang="en-US" altLang="en-US" sz="2400" dirty="0" err="1">
                <a:solidFill>
                  <a:srgbClr val="000000"/>
                </a:solidFill>
                <a:cs typeface="Times New Roman" panose="02020603050405020304" pitchFamily="18" charset="0"/>
              </a:rPr>
              <a:t>i</a:t>
            </a:r>
            <a:r>
              <a:rPr lang="en-US" altLang="en-US" sz="2400" dirty="0">
                <a:solidFill>
                  <a:srgbClr val="000000"/>
                </a:solidFill>
                <a:cs typeface="Times New Roman" panose="02020603050405020304" pitchFamily="18" charset="0"/>
              </a:rPr>
              <a:t>-node</a:t>
            </a:r>
          </a:p>
          <a:p>
            <a:pPr algn="l" fontAlgn="base">
              <a:spcAft>
                <a:spcPct val="0"/>
              </a:spcAft>
              <a:buClr>
                <a:srgbClr val="3333CC"/>
              </a:buClr>
              <a:buNone/>
            </a:pPr>
            <a:endParaRPr lang="en-US" altLang="en-US" dirty="0">
              <a:solidFill>
                <a:srgbClr val="000000"/>
              </a:solidFill>
            </a:endParaRPr>
          </a:p>
          <a:p>
            <a:pPr algn="l" fontAlgn="base">
              <a:spcAft>
                <a:spcPct val="0"/>
              </a:spcAft>
              <a:buClr>
                <a:srgbClr val="3333CC"/>
              </a:buClr>
              <a:buFont typeface="Wingdings" panose="05000000000000000000" pitchFamily="2" charset="2"/>
              <a:buChar char="§"/>
            </a:pPr>
            <a:endParaRPr lang="en-US" altLang="en-US" dirty="0">
              <a:solidFill>
                <a:srgbClr val="000000"/>
              </a:solidFill>
            </a:endParaRPr>
          </a:p>
          <a:p>
            <a:pPr algn="l" fontAlgn="base">
              <a:spcAft>
                <a:spcPct val="0"/>
              </a:spcAft>
              <a:buClr>
                <a:srgbClr val="3333CC"/>
              </a:buClr>
            </a:pPr>
            <a:endParaRPr lang="en-US" altLang="en-US" dirty="0">
              <a:solidFill>
                <a:srgbClr val="000000"/>
              </a:solidFill>
            </a:endParaRPr>
          </a:p>
        </p:txBody>
      </p:sp>
    </p:spTree>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D9F408-1352-4E35-BBF9-70DE057995D4}"/>
              </a:ext>
            </a:extLst>
          </p:cNvPr>
          <p:cNvSpPr txBox="1"/>
          <p:nvPr/>
        </p:nvSpPr>
        <p:spPr>
          <a:xfrm>
            <a:off x="287866" y="228599"/>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Nunito" pitchFamily="2" charset="0"/>
                <a:ea typeface="+mn-ea"/>
                <a:cs typeface="+mn-cs"/>
              </a:rPr>
              <a:t>File Systems</a:t>
            </a:r>
            <a:endParaRPr kumimoji="0" lang="en-IN" sz="2800" b="0"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AA6FBCE-8D89-4958-B116-86B7467E902E}"/>
              </a:ext>
            </a:extLst>
          </p:cNvPr>
          <p:cNvPicPr>
            <a:picLocks noChangeAspect="1"/>
          </p:cNvPicPr>
          <p:nvPr/>
        </p:nvPicPr>
        <p:blipFill>
          <a:blip r:embed="rId2"/>
          <a:stretch>
            <a:fillRect/>
          </a:stretch>
        </p:blipFill>
        <p:spPr>
          <a:xfrm>
            <a:off x="2747495" y="809259"/>
            <a:ext cx="6697010" cy="5239481"/>
          </a:xfrm>
          <a:prstGeom prst="rect">
            <a:avLst/>
          </a:prstGeom>
        </p:spPr>
      </p:pic>
    </p:spTree>
    <p:extLst>
      <p:ext uri="{BB962C8B-B14F-4D97-AF65-F5344CB8AC3E}">
        <p14:creationId xmlns:p14="http://schemas.microsoft.com/office/powerpoint/2010/main" val="27293196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167AA8EE-BE18-43C6-B6B2-F2DFDAAE3C02}"/>
              </a:ext>
            </a:extLst>
          </p:cNvPr>
          <p:cNvSpPr>
            <a:spLocks noChangeArrowheads="1"/>
          </p:cNvSpPr>
          <p:nvPr/>
        </p:nvSpPr>
        <p:spPr bwMode="auto">
          <a:xfrm>
            <a:off x="1524000" y="4927600"/>
            <a:ext cx="91440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Aft>
                <a:spcPct val="0"/>
              </a:spcAft>
              <a:buClrTx/>
              <a:buNone/>
            </a:pPr>
            <a:r>
              <a:rPr lang="en-US" altLang="en-US">
                <a:solidFill>
                  <a:srgbClr val="000000"/>
                </a:solidFill>
              </a:rPr>
              <a:t>(a) fixed-size entries with the disk addresses and attributes (DOS) (b) each entry refers to an i-node. Directory entry contains attributes. (Unix)	</a:t>
            </a:r>
          </a:p>
        </p:txBody>
      </p:sp>
      <p:sp>
        <p:nvSpPr>
          <p:cNvPr id="50179" name="Rectangle 3">
            <a:extLst>
              <a:ext uri="{FF2B5EF4-FFF2-40B4-BE49-F238E27FC236}">
                <a16:creationId xmlns:a16="http://schemas.microsoft.com/office/drawing/2014/main" id="{1AC401A6-35A9-499D-8652-D91D2F2337D4}"/>
              </a:ext>
            </a:extLst>
          </p:cNvPr>
          <p:cNvSpPr>
            <a:spLocks noChangeArrowheads="1"/>
          </p:cNvSpPr>
          <p:nvPr/>
        </p:nvSpPr>
        <p:spPr bwMode="auto">
          <a:xfrm>
            <a:off x="1524000" y="0"/>
            <a:ext cx="914400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Implementing Directories </a:t>
            </a:r>
          </a:p>
        </p:txBody>
      </p:sp>
      <p:sp>
        <p:nvSpPr>
          <p:cNvPr id="50180" name="Rectangle 4">
            <a:extLst>
              <a:ext uri="{FF2B5EF4-FFF2-40B4-BE49-F238E27FC236}">
                <a16:creationId xmlns:a16="http://schemas.microsoft.com/office/drawing/2014/main" id="{98E69E1A-AE87-4128-B70A-2A137494FE9A}"/>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1200">
                <a:solidFill>
                  <a:srgbClr val="898989"/>
                </a:solidFill>
                <a:latin typeface="Times New Roman" panose="02020603050405020304" pitchFamily="18" charset="0"/>
              </a:rPr>
              <a:t>Tanenbaum, Modern Operating Systems 3 e, (c) 2008 Prentice-Hall, Inc. All rights reserved. 0-13-</a:t>
            </a:r>
            <a:r>
              <a:rPr lang="en-US" altLang="en-US" sz="1200" b="1">
                <a:solidFill>
                  <a:srgbClr val="898989"/>
                </a:solidFill>
                <a:latin typeface="Times New Roman" panose="02020603050405020304" pitchFamily="18" charset="0"/>
              </a:rPr>
              <a:t>6006639</a:t>
            </a:r>
          </a:p>
        </p:txBody>
      </p:sp>
      <p:pic>
        <p:nvPicPr>
          <p:cNvPr id="50181" name="Picture 6" descr="D:\b\b4\IBM\04-14.jpg">
            <a:extLst>
              <a:ext uri="{FF2B5EF4-FFF2-40B4-BE49-F238E27FC236}">
                <a16:creationId xmlns:a16="http://schemas.microsoft.com/office/drawing/2014/main" id="{CB234B49-91AA-40E5-A090-384E34F71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147889"/>
            <a:ext cx="701040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E6CFB450-0D8A-4458-A016-945F7BE5D7C9}"/>
              </a:ext>
            </a:extLst>
          </p:cNvPr>
          <p:cNvSpPr>
            <a:spLocks noChangeArrowheads="1"/>
          </p:cNvSpPr>
          <p:nvPr/>
        </p:nvSpPr>
        <p:spPr bwMode="auto">
          <a:xfrm>
            <a:off x="2151063" y="1228726"/>
            <a:ext cx="7029450"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Tx/>
              <a:buNone/>
            </a:pPr>
            <a:endParaRPr lang="en-US" altLang="en-US" sz="2800">
              <a:solidFill>
                <a:srgbClr val="000000"/>
              </a:solidFill>
            </a:endParaRPr>
          </a:p>
        </p:txBody>
      </p:sp>
      <p:sp>
        <p:nvSpPr>
          <p:cNvPr id="51203" name="Rectangle 3">
            <a:extLst>
              <a:ext uri="{FF2B5EF4-FFF2-40B4-BE49-F238E27FC236}">
                <a16:creationId xmlns:a16="http://schemas.microsoft.com/office/drawing/2014/main" id="{C9D3D563-7A2C-46A3-8066-92FE7AAB4F92}"/>
              </a:ext>
            </a:extLst>
          </p:cNvPr>
          <p:cNvSpPr>
            <a:spLocks noChangeArrowheads="1"/>
          </p:cNvSpPr>
          <p:nvPr/>
        </p:nvSpPr>
        <p:spPr bwMode="auto">
          <a:xfrm>
            <a:off x="152400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Implementing Directories</a:t>
            </a:r>
          </a:p>
        </p:txBody>
      </p:sp>
      <p:sp>
        <p:nvSpPr>
          <p:cNvPr id="51204" name="Rectangle 4">
            <a:extLst>
              <a:ext uri="{FF2B5EF4-FFF2-40B4-BE49-F238E27FC236}">
                <a16:creationId xmlns:a16="http://schemas.microsoft.com/office/drawing/2014/main" id="{3B3D9313-FDC7-4148-9CE7-8A0625D698A1}"/>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1200">
                <a:solidFill>
                  <a:srgbClr val="898989"/>
                </a:solidFill>
                <a:latin typeface="Times New Roman" panose="02020603050405020304" pitchFamily="18" charset="0"/>
              </a:rPr>
              <a:t>Tanenbaum, Modern Operating Systems 3 e, (c) 2008 Prentice-Hall, Inc. All rights reserved. 0-13-</a:t>
            </a:r>
            <a:r>
              <a:rPr lang="en-US" altLang="en-US" sz="1200" b="1">
                <a:solidFill>
                  <a:srgbClr val="898989"/>
                </a:solidFill>
                <a:latin typeface="Times New Roman" panose="02020603050405020304" pitchFamily="18" charset="0"/>
              </a:rPr>
              <a:t>6006639</a:t>
            </a:r>
          </a:p>
        </p:txBody>
      </p:sp>
      <p:sp>
        <p:nvSpPr>
          <p:cNvPr id="51205" name="Rectangle 5">
            <a:extLst>
              <a:ext uri="{FF2B5EF4-FFF2-40B4-BE49-F238E27FC236}">
                <a16:creationId xmlns:a16="http://schemas.microsoft.com/office/drawing/2014/main" id="{9794D1E0-37C7-4FA2-AA5B-57772B58CB27}"/>
              </a:ext>
            </a:extLst>
          </p:cNvPr>
          <p:cNvSpPr>
            <a:spLocks noChangeArrowheads="1"/>
          </p:cNvSpPr>
          <p:nvPr/>
        </p:nvSpPr>
        <p:spPr bwMode="auto">
          <a:xfrm>
            <a:off x="1778000" y="947739"/>
            <a:ext cx="8516938" cy="400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1066800" indent="-609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l" fontAlgn="base">
              <a:spcAft>
                <a:spcPct val="0"/>
              </a:spcAft>
              <a:buClr>
                <a:srgbClr val="3333CC"/>
              </a:buClr>
            </a:pPr>
            <a:endParaRPr lang="en-US" altLang="en-US" dirty="0">
              <a:solidFill>
                <a:srgbClr val="000000"/>
              </a:solidFill>
              <a:latin typeface="Times New Roman" panose="02020603050405020304" pitchFamily="18" charset="0"/>
              <a:cs typeface="Times New Roman" panose="02020603050405020304" pitchFamily="18" charset="0"/>
            </a:endParaRPr>
          </a:p>
          <a:p>
            <a:pPr algn="l" fontAlgn="base">
              <a:spcAft>
                <a:spcPct val="0"/>
              </a:spcAft>
              <a:buClr>
                <a:srgbClr val="3333CC"/>
              </a:buClr>
              <a:buFont typeface="Wingdings" panose="05000000000000000000" pitchFamily="2" charset="2"/>
              <a:buChar char="§"/>
            </a:pPr>
            <a:r>
              <a:rPr lang="en-US" altLang="en-US" dirty="0">
                <a:solidFill>
                  <a:srgbClr val="000000"/>
                </a:solidFill>
                <a:latin typeface="Times New Roman" panose="02020603050405020304" pitchFamily="18" charset="0"/>
                <a:cs typeface="Times New Roman" panose="02020603050405020304" pitchFamily="18" charset="0"/>
              </a:rPr>
              <a:t>How do we deal with variable length names?</a:t>
            </a:r>
          </a:p>
          <a:p>
            <a:pPr algn="l" fontAlgn="base">
              <a:spcAft>
                <a:spcPct val="0"/>
              </a:spcAft>
              <a:buClr>
                <a:srgbClr val="3333CC"/>
              </a:buClr>
              <a:buFont typeface="Wingdings" panose="05000000000000000000" pitchFamily="2" charset="2"/>
              <a:buChar char="§"/>
            </a:pPr>
            <a:r>
              <a:rPr lang="en-US" altLang="en-US" dirty="0">
                <a:solidFill>
                  <a:srgbClr val="000000"/>
                </a:solidFill>
                <a:latin typeface="Times New Roman" panose="02020603050405020304" pitchFamily="18" charset="0"/>
                <a:cs typeface="Times New Roman" panose="02020603050405020304" pitchFamily="18" charset="0"/>
              </a:rPr>
              <a:t>Problem is that names have gotten very long</a:t>
            </a:r>
          </a:p>
          <a:p>
            <a:pPr algn="l" fontAlgn="base">
              <a:spcAft>
                <a:spcPct val="0"/>
              </a:spcAft>
              <a:buClr>
                <a:srgbClr val="3333CC"/>
              </a:buClr>
              <a:buFont typeface="Wingdings" panose="05000000000000000000" pitchFamily="2" charset="2"/>
              <a:buChar char="§"/>
            </a:pPr>
            <a:r>
              <a:rPr lang="en-US" altLang="en-US" dirty="0">
                <a:solidFill>
                  <a:srgbClr val="000000"/>
                </a:solidFill>
                <a:latin typeface="Times New Roman" panose="02020603050405020304" pitchFamily="18" charset="0"/>
                <a:cs typeface="Times New Roman" panose="02020603050405020304" pitchFamily="18" charset="0"/>
              </a:rPr>
              <a:t>Two approaches</a:t>
            </a:r>
          </a:p>
          <a:p>
            <a:pPr lvl="1" fontAlgn="base">
              <a:spcAft>
                <a:spcPct val="0"/>
              </a:spcAft>
              <a:buClr>
                <a:srgbClr val="3333CC"/>
              </a:buClr>
              <a:buFont typeface="Wingdings" panose="05000000000000000000" pitchFamily="2" charset="2"/>
              <a:buChar char="§"/>
            </a:pPr>
            <a:r>
              <a:rPr lang="en-US" altLang="en-US" sz="2400" dirty="0">
                <a:solidFill>
                  <a:srgbClr val="000000"/>
                </a:solidFill>
                <a:cs typeface="Times New Roman" panose="02020603050405020304" pitchFamily="18" charset="0"/>
              </a:rPr>
              <a:t>Fixed header followed by variable length names</a:t>
            </a:r>
          </a:p>
          <a:p>
            <a:pPr lvl="1" fontAlgn="base">
              <a:spcAft>
                <a:spcPct val="0"/>
              </a:spcAft>
              <a:buClr>
                <a:srgbClr val="3333CC"/>
              </a:buClr>
              <a:buFont typeface="Wingdings" panose="05000000000000000000" pitchFamily="2" charset="2"/>
              <a:buChar char="§"/>
            </a:pPr>
            <a:r>
              <a:rPr lang="en-US" altLang="en-US" sz="2400" dirty="0">
                <a:solidFill>
                  <a:srgbClr val="000000"/>
                </a:solidFill>
                <a:cs typeface="Times New Roman" panose="02020603050405020304" pitchFamily="18" charset="0"/>
              </a:rPr>
              <a:t>Heap-pointer points to names</a:t>
            </a:r>
          </a:p>
          <a:p>
            <a:pPr algn="l" fontAlgn="base">
              <a:spcAft>
                <a:spcPct val="0"/>
              </a:spcAft>
              <a:buClr>
                <a:srgbClr val="3333CC"/>
              </a:buClr>
              <a:buNone/>
            </a:pPr>
            <a:endParaRPr lang="en-US" altLang="en-US" dirty="0">
              <a:solidFill>
                <a:srgbClr val="000000"/>
              </a:solidFill>
            </a:endParaRPr>
          </a:p>
          <a:p>
            <a:pPr algn="l" fontAlgn="base">
              <a:spcAft>
                <a:spcPct val="0"/>
              </a:spcAft>
              <a:buClr>
                <a:srgbClr val="3333CC"/>
              </a:buClr>
              <a:buFont typeface="Wingdings" panose="05000000000000000000" pitchFamily="2" charset="2"/>
              <a:buChar char="§"/>
            </a:pPr>
            <a:endParaRPr lang="en-US" altLang="en-US" dirty="0">
              <a:solidFill>
                <a:srgbClr val="000000"/>
              </a:solidFill>
            </a:endParaRPr>
          </a:p>
          <a:p>
            <a:pPr algn="l" fontAlgn="base">
              <a:spcAft>
                <a:spcPct val="0"/>
              </a:spcAft>
              <a:buClr>
                <a:srgbClr val="3333CC"/>
              </a:buClr>
            </a:pPr>
            <a:endParaRPr lang="en-US" altLang="en-US" dirty="0">
              <a:solidFill>
                <a:srgbClr val="000000"/>
              </a:solidFill>
            </a:endParaRPr>
          </a:p>
        </p:txBody>
      </p:sp>
    </p:spTree>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26">
            <a:extLst>
              <a:ext uri="{FF2B5EF4-FFF2-40B4-BE49-F238E27FC236}">
                <a16:creationId xmlns:a16="http://schemas.microsoft.com/office/drawing/2014/main" id="{6C662DAA-E700-4A1F-B2D0-F7C3864A7664}"/>
              </a:ext>
            </a:extLst>
          </p:cNvPr>
          <p:cNvSpPr>
            <a:spLocks noChangeArrowheads="1"/>
          </p:cNvSpPr>
          <p:nvPr/>
        </p:nvSpPr>
        <p:spPr bwMode="auto">
          <a:xfrm>
            <a:off x="1524000" y="571500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Aft>
                <a:spcPct val="0"/>
              </a:spcAft>
              <a:buClrTx/>
              <a:buNone/>
            </a:pPr>
            <a:r>
              <a:rPr lang="en-US" altLang="en-US">
                <a:solidFill>
                  <a:srgbClr val="000000"/>
                </a:solidFill>
              </a:rPr>
              <a:t>Two ways of handling long file names in a directory. (a) In-line. (b) In a heap.</a:t>
            </a:r>
          </a:p>
        </p:txBody>
      </p:sp>
      <p:sp>
        <p:nvSpPr>
          <p:cNvPr id="52227" name="Rectangle 1027">
            <a:extLst>
              <a:ext uri="{FF2B5EF4-FFF2-40B4-BE49-F238E27FC236}">
                <a16:creationId xmlns:a16="http://schemas.microsoft.com/office/drawing/2014/main" id="{EFDCC3ED-336D-49B0-A0B2-A1ED1452663A}"/>
              </a:ext>
            </a:extLst>
          </p:cNvPr>
          <p:cNvSpPr>
            <a:spLocks noChangeArrowheads="1"/>
          </p:cNvSpPr>
          <p:nvPr/>
        </p:nvSpPr>
        <p:spPr bwMode="auto">
          <a:xfrm>
            <a:off x="1524000" y="0"/>
            <a:ext cx="914400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3600">
                <a:solidFill>
                  <a:srgbClr val="FF0000"/>
                </a:solidFill>
              </a:rPr>
              <a:t>Implementing Directories </a:t>
            </a:r>
          </a:p>
        </p:txBody>
      </p:sp>
      <p:sp>
        <p:nvSpPr>
          <p:cNvPr id="52228" name="Rectangle 1028">
            <a:extLst>
              <a:ext uri="{FF2B5EF4-FFF2-40B4-BE49-F238E27FC236}">
                <a16:creationId xmlns:a16="http://schemas.microsoft.com/office/drawing/2014/main" id="{452B1CC1-A3F9-4E0B-B097-3CB94C45D053}"/>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spcBef>
                <a:spcPct val="20000"/>
              </a:spcBef>
              <a:buClr>
                <a:schemeClr val="accent2"/>
              </a:buClr>
              <a:buChar char="•"/>
              <a:defRPr sz="24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2pPr>
            <a:lvl3pPr marL="1371600" indent="-266700">
              <a:spcBef>
                <a:spcPct val="20000"/>
              </a:spcBef>
              <a:buClr>
                <a:schemeClr val="accent2"/>
              </a:buClr>
              <a:buChar char="•"/>
              <a:defRPr sz="2400">
                <a:solidFill>
                  <a:schemeClr val="tx1"/>
                </a:solidFill>
                <a:latin typeface="Times New Roman" panose="02020603050405020304" pitchFamily="18" charset="0"/>
                <a:ea typeface="ＭＳ Ｐゴシック" panose="020B0600070205080204" pitchFamily="34" charset="-128"/>
              </a:defRPr>
            </a:lvl3pPr>
            <a:lvl4pPr marL="1752600" indent="-2667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4pPr>
            <a:lvl5pPr marL="2209800" indent="-3429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6670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31242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5814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4038600" indent="-3429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buClrTx/>
              <a:buNone/>
            </a:pPr>
            <a:r>
              <a:rPr lang="en-US" altLang="en-US" sz="1200">
                <a:solidFill>
                  <a:srgbClr val="898989"/>
                </a:solidFill>
                <a:latin typeface="Times New Roman" panose="02020603050405020304" pitchFamily="18" charset="0"/>
              </a:rPr>
              <a:t>Tanenbaum, Modern Operating Systems 3 e, (c) 2008 Prentice-Hall, Inc. All rights reserved. 0-13-</a:t>
            </a:r>
            <a:r>
              <a:rPr lang="en-US" altLang="en-US" sz="1200" b="1">
                <a:solidFill>
                  <a:srgbClr val="898989"/>
                </a:solidFill>
                <a:latin typeface="Times New Roman" panose="02020603050405020304" pitchFamily="18" charset="0"/>
              </a:rPr>
              <a:t>6006639</a:t>
            </a:r>
          </a:p>
        </p:txBody>
      </p:sp>
      <p:pic>
        <p:nvPicPr>
          <p:cNvPr id="52229" name="Picture 1030" descr="D:\b\b4\IBM\04-15.jpg">
            <a:extLst>
              <a:ext uri="{FF2B5EF4-FFF2-40B4-BE49-F238E27FC236}">
                <a16:creationId xmlns:a16="http://schemas.microsoft.com/office/drawing/2014/main" id="{14FCA004-1477-40CC-A222-90D995193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9389" y="1012825"/>
            <a:ext cx="6283325" cy="437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0E5CDD6-204F-46E6-B856-465F630B6387}"/>
              </a:ext>
            </a:extLst>
          </p:cNvPr>
          <p:cNvSpPr txBox="1"/>
          <p:nvPr/>
        </p:nvSpPr>
        <p:spPr>
          <a:xfrm>
            <a:off x="152401" y="667565"/>
            <a:ext cx="11794066" cy="563231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Magnetic Disks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The magnetic discs are organized into cylinders, and each cylinder has a number of tracks equal to the number of heads that are stacked vertically above it. And the tracks are separated into their respective sectors.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RAID</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"Redundant Array of Inexpensive Disks". Installing a box full of discs next to the computer, which is typically a large server, then replacing the disc controller card with a RAID controller, copying the data over to the RAID, and then continuing with the normal operation is the fundamental concept behind the technology known as RAID, which stands for redundant array of inexpensive discs.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In other words, you could say that RAID appears to the operating system to be an SLED, which stands for "single large expensive disc." However, RAID outperforms SLED both in terms of performance and reliability.</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CD-ROM</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In the year 1980, two major companies, namely Philips and Sony, collaborated on the development of the compact disc (CD), which quickly replaced the 33 1/3 rpm vinyl record as the primary medium for </a:t>
            </a:r>
            <a:r>
              <a:rPr kumimoji="0" lang="en-US" sz="1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storing and playing music.</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All of the compact discs have a diameter of 120 </a:t>
            </a:r>
            <a:r>
              <a:rPr kumimoji="0" lang="en-US" sz="1800" b="0" i="0" u="none" strike="noStrike" kern="1200" cap="none" spc="0" normalizeH="0" baseline="0" noProof="0" dirty="0" err="1">
                <a:ln>
                  <a:noFill/>
                </a:ln>
                <a:solidFill>
                  <a:srgbClr val="333333"/>
                </a:solidFill>
                <a:effectLst/>
                <a:uLnTx/>
                <a:uFillTx/>
                <a:latin typeface="Times New Roman" panose="02020603050405020304" pitchFamily="18" charset="0"/>
                <a:ea typeface="+mn-ea"/>
                <a:cs typeface="Times New Roman" panose="02020603050405020304" pitchFamily="18" charset="0"/>
              </a:rPr>
              <a:t>millimetres</a:t>
            </a: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 a thickness of 1.2 </a:t>
            </a:r>
            <a:r>
              <a:rPr kumimoji="0" lang="en-US" sz="1800" b="0" i="0" u="none" strike="noStrike" kern="1200" cap="none" spc="0" normalizeH="0" baseline="0" noProof="0" dirty="0" err="1">
                <a:ln>
                  <a:noFill/>
                </a:ln>
                <a:solidFill>
                  <a:srgbClr val="333333"/>
                </a:solidFill>
                <a:effectLst/>
                <a:uLnTx/>
                <a:uFillTx/>
                <a:latin typeface="Times New Roman" panose="02020603050405020304" pitchFamily="18" charset="0"/>
                <a:ea typeface="+mn-ea"/>
                <a:cs typeface="Times New Roman" panose="02020603050405020304" pitchFamily="18" charset="0"/>
              </a:rPr>
              <a:t>millimetres</a:t>
            </a: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 and a hole measuring 15 </a:t>
            </a:r>
            <a:r>
              <a:rPr kumimoji="0" lang="en-US" sz="1800" b="0" i="0" u="none" strike="noStrike" kern="1200" cap="none" spc="0" normalizeH="0" baseline="0" noProof="0" dirty="0" err="1">
                <a:ln>
                  <a:noFill/>
                </a:ln>
                <a:solidFill>
                  <a:srgbClr val="333333"/>
                </a:solidFill>
                <a:effectLst/>
                <a:uLnTx/>
                <a:uFillTx/>
                <a:latin typeface="Times New Roman" panose="02020603050405020304" pitchFamily="18" charset="0"/>
                <a:ea typeface="+mn-ea"/>
                <a:cs typeface="Times New Roman" panose="02020603050405020304" pitchFamily="18" charset="0"/>
              </a:rPr>
              <a:t>millimetres</a:t>
            </a: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 in the </a:t>
            </a:r>
            <a:r>
              <a:rPr kumimoji="0" lang="en-US" sz="1800" b="0" i="0" u="none" strike="noStrike" kern="1200" cap="none" spc="0" normalizeH="0" baseline="0" noProof="0" dirty="0" err="1">
                <a:ln>
                  <a:noFill/>
                </a:ln>
                <a:solidFill>
                  <a:srgbClr val="333333"/>
                </a:solidFill>
                <a:effectLst/>
                <a:uLnTx/>
                <a:uFillTx/>
                <a:latin typeface="Times New Roman" panose="02020603050405020304" pitchFamily="18" charset="0"/>
                <a:ea typeface="+mn-ea"/>
                <a:cs typeface="Times New Roman" panose="02020603050405020304" pitchFamily="18" charset="0"/>
              </a:rPr>
              <a:t>centre</a:t>
            </a: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 of the disc.</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Now, almost four years later, in the year 1984, these two companies </a:t>
            </a:r>
            <a:r>
              <a:rPr kumimoji="0" lang="en-US" sz="1800" b="0" i="0" u="none" strike="noStrike" kern="1200" cap="none" spc="0" normalizeH="0" baseline="0" noProof="0" dirty="0" err="1">
                <a:ln>
                  <a:noFill/>
                </a:ln>
                <a:solidFill>
                  <a:srgbClr val="333333"/>
                </a:solidFill>
                <a:effectLst/>
                <a:uLnTx/>
                <a:uFillTx/>
                <a:latin typeface="Times New Roman" panose="02020603050405020304" pitchFamily="18" charset="0"/>
                <a:ea typeface="+mn-ea"/>
                <a:cs typeface="Times New Roman" panose="02020603050405020304" pitchFamily="18" charset="0"/>
              </a:rPr>
              <a:t>realised</a:t>
            </a: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 the power and potential of using compact discs to store computer data; as a result, they developed CD-ROM, which stands for Compact Disk-Read Only Memory. CD-ROM is an abbreviation for "Compact Disk-Read Only Memory."</a:t>
            </a:r>
          </a:p>
        </p:txBody>
      </p:sp>
    </p:spTree>
    <p:extLst>
      <p:ext uri="{BB962C8B-B14F-4D97-AF65-F5344CB8AC3E}">
        <p14:creationId xmlns:p14="http://schemas.microsoft.com/office/powerpoint/2010/main" val="14204812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S-Ch01-e3">
  <a:themeElements>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OS-Ch01-e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chemeClr val="tx1"/>
            </a:solidFill>
            <a:effectLst/>
            <a:latin typeface="Times New Roman" pitchFamily="-111"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chemeClr val="tx1"/>
            </a:solidFill>
            <a:effectLst/>
            <a:latin typeface="Times New Roman" pitchFamily="-111" charset="0"/>
          </a:defRPr>
        </a:defPPr>
      </a:lstStyle>
    </a:lnDef>
  </a:objectDefaults>
  <a:extraClrSchemeLst>
    <a:extraClrScheme>
      <a:clrScheme name="MOS-Ch01-e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S-Ch01-e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S-Ch01-e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S-Ch01-e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S-Ch01-e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S-Ch01-e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0.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1.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2.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3.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4.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5.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6.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7.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8.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9.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0.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1.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2.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3.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4.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5.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6.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7.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8.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9.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0.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1.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2.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3.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4.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5.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6.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7.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8.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9.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5.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6.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7.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8.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9.xml><?xml version="1.0" encoding="utf-8"?>
<a:themeOverride xmlns:a="http://schemas.openxmlformats.org/drawingml/2006/main">
  <a:clrScheme name="MOS-Ch01-e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734</TotalTime>
  <Words>4637</Words>
  <Application>Microsoft Office PowerPoint</Application>
  <PresentationFormat>Widescreen</PresentationFormat>
  <Paragraphs>495</Paragraphs>
  <Slides>89</Slides>
  <Notes>0</Notes>
  <HiddenSlides>0</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89</vt:i4>
      </vt:variant>
    </vt:vector>
  </HeadingPairs>
  <TitlesOfParts>
    <vt:vector size="106" baseType="lpstr">
      <vt:lpstr>ＭＳ Ｐゴシック</vt:lpstr>
      <vt:lpstr>Arial</vt:lpstr>
      <vt:lpstr>Arimo</vt:lpstr>
      <vt:lpstr>Calibri</vt:lpstr>
      <vt:lpstr>Calibri Light</vt:lpstr>
      <vt:lpstr>Helvetica Neue</vt:lpstr>
      <vt:lpstr>Nunito</vt:lpstr>
      <vt:lpstr>Roboto Condensed</vt:lpstr>
      <vt:lpstr>Source Sans 3</vt:lpstr>
      <vt:lpstr>Times New Roman</vt:lpstr>
      <vt:lpstr>Verdana</vt:lpstr>
      <vt:lpstr>Wingdings</vt:lpstr>
      <vt:lpstr>Office Theme</vt:lpstr>
      <vt:lpstr>MOS-Ch01-e3</vt:lpstr>
      <vt:lpstr>1_Office Theme</vt:lpstr>
      <vt:lpstr>os-8</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FCFS Disk Scheduling Algorithm- </vt:lpstr>
      <vt:lpstr>FCFS</vt:lpstr>
      <vt:lpstr>PowerPoint Presentation</vt:lpstr>
      <vt:lpstr>SSTF Disk Scheduling Algorithm-</vt:lpstr>
      <vt:lpstr>SSTF</vt:lpstr>
      <vt:lpstr>SCAN Disk Scheduling Algorithm- </vt:lpstr>
      <vt:lpstr>PowerPoint Presentation</vt:lpstr>
      <vt:lpstr>PowerPoint Presentation</vt:lpstr>
      <vt:lpstr>C-SCAN Disk Scheduling Algorithm- </vt:lpstr>
      <vt:lpstr>PowerPoint Presentation</vt:lpstr>
      <vt:lpstr>PowerPoint Presentation</vt:lpstr>
      <vt:lpstr>LOOK Disk Scheduling Algorithm- </vt:lpstr>
      <vt:lpstr>PowerPoint Presentation</vt:lpstr>
      <vt:lpstr>PowerPoint Presentation</vt:lpstr>
      <vt:lpstr>PowerPoint Presentation</vt:lpstr>
      <vt:lpstr>C-LOOK Disk Scheduling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119</cp:revision>
  <dcterms:created xsi:type="dcterms:W3CDTF">2023-08-10T04:27:45Z</dcterms:created>
  <dcterms:modified xsi:type="dcterms:W3CDTF">2023-09-03T06:03:05Z</dcterms:modified>
</cp:coreProperties>
</file>